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2"/>
  </p:notesMasterIdLst>
  <p:sldIdLst>
    <p:sldId id="257" r:id="rId3"/>
    <p:sldId id="259" r:id="rId4"/>
    <p:sldId id="258" r:id="rId5"/>
    <p:sldId id="267" r:id="rId6"/>
    <p:sldId id="262" r:id="rId7"/>
    <p:sldId id="268" r:id="rId8"/>
    <p:sldId id="263" r:id="rId9"/>
    <p:sldId id="271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8AFCF2D-BAF6-4F83-847F-871DA49489EE}">
          <p14:sldIdLst>
            <p14:sldId id="257"/>
            <p14:sldId id="259"/>
            <p14:sldId id="258"/>
            <p14:sldId id="267"/>
          </p14:sldIdLst>
        </p14:section>
        <p14:section name="Раздел без заголовка" id="{1DA6C50D-4540-48E5-A88D-E7FCAD259047}">
          <p14:sldIdLst>
            <p14:sldId id="262"/>
            <p14:sldId id="268"/>
            <p14:sldId id="263"/>
            <p14:sldId id="271"/>
            <p14:sldId id="27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933" userDrawn="1">
          <p15:clr>
            <a:srgbClr val="A4A3A4"/>
          </p15:clr>
        </p15:guide>
        <p15:guide id="2" pos="3897" userDrawn="1">
          <p15:clr>
            <a:srgbClr val="A4A3A4"/>
          </p15:clr>
        </p15:guide>
        <p15:guide id="3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18" autoAdjust="0"/>
    <p:restoredTop sz="94660"/>
  </p:normalViewPr>
  <p:slideViewPr>
    <p:cSldViewPr showGuides="1">
      <p:cViewPr>
        <p:scale>
          <a:sx n="60" d="100"/>
          <a:sy n="60" d="100"/>
        </p:scale>
        <p:origin x="-2268" y="-1320"/>
      </p:cViewPr>
      <p:guideLst>
        <p:guide orient="horz" pos="1933"/>
        <p:guide pos="3897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8D5B6-3642-4559-A8C0-4D03B56D266E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</dgm:pt>
    <dgm:pt modelId="{E9454F30-A369-4591-827A-2150B6ED14F3}">
      <dgm:prSet phldrT="[Текст]"/>
      <dgm:spPr/>
      <dgm:t>
        <a:bodyPr/>
        <a:lstStyle/>
        <a:p>
          <a:r>
            <a:rPr lang="ru-RU" b="1" dirty="0" smtClean="0"/>
            <a:t>Работа с коллегами</a:t>
          </a:r>
          <a:endParaRPr lang="ru-RU" dirty="0"/>
        </a:p>
      </dgm:t>
    </dgm:pt>
    <dgm:pt modelId="{B9F691C8-918A-460A-A333-6E4F21C4219C}" type="sibTrans" cxnId="{6B6DF181-50E2-47F3-944D-B2D7610FC1B2}">
      <dgm:prSet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</dgm:spPr>
      <dgm:t>
        <a:bodyPr/>
        <a:lstStyle/>
        <a:p>
          <a:endParaRPr lang="ru-RU"/>
        </a:p>
      </dgm:t>
    </dgm:pt>
    <dgm:pt modelId="{08537945-6740-48A1-8079-FD6C68212E2A}" type="parTrans" cxnId="{6B6DF181-50E2-47F3-944D-B2D7610FC1B2}">
      <dgm:prSet/>
      <dgm:spPr/>
      <dgm:t>
        <a:bodyPr/>
        <a:lstStyle/>
        <a:p>
          <a:endParaRPr lang="ru-RU"/>
        </a:p>
      </dgm:t>
    </dgm:pt>
    <dgm:pt modelId="{FD2F86DC-B0D4-4E69-9007-15F47F2338CB}">
      <dgm:prSet/>
      <dgm:spPr/>
      <dgm:t>
        <a:bodyPr/>
        <a:lstStyle/>
        <a:p>
          <a:r>
            <a:rPr lang="ru-RU" b="1" dirty="0" smtClean="0"/>
            <a:t>Взаимодействие  с родителями</a:t>
          </a:r>
          <a:endParaRPr lang="ru-RU" dirty="0"/>
        </a:p>
      </dgm:t>
    </dgm:pt>
    <dgm:pt modelId="{00BDA7E0-88D4-4371-8282-BE4A55B84652}" type="parTrans" cxnId="{B01405AE-F702-4405-AE8C-261264B11BD7}">
      <dgm:prSet/>
      <dgm:spPr/>
      <dgm:t>
        <a:bodyPr/>
        <a:lstStyle/>
        <a:p>
          <a:endParaRPr lang="ru-RU"/>
        </a:p>
      </dgm:t>
    </dgm:pt>
    <dgm:pt modelId="{1811352E-D985-4577-9B44-544832039509}" type="sibTrans" cxnId="{B01405AE-F702-4405-AE8C-261264B11BD7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E131BFC-95F0-499A-8212-3AAE77E1FFD3}">
      <dgm:prSet/>
      <dgm:spPr/>
      <dgm:t>
        <a:bodyPr/>
        <a:lstStyle/>
        <a:p>
          <a:r>
            <a:rPr lang="ru-RU" dirty="0" smtClean="0"/>
            <a:t>Работа с учащимися</a:t>
          </a:r>
          <a:endParaRPr lang="ru-RU" dirty="0"/>
        </a:p>
      </dgm:t>
    </dgm:pt>
    <dgm:pt modelId="{DAC9F8F6-D031-4937-82F2-09D59FB90B03}" type="parTrans" cxnId="{D1DD871D-373E-4107-ACDC-8DFD5F2A380F}">
      <dgm:prSet/>
      <dgm:spPr/>
      <dgm:t>
        <a:bodyPr/>
        <a:lstStyle/>
        <a:p>
          <a:endParaRPr lang="ru-RU"/>
        </a:p>
      </dgm:t>
    </dgm:pt>
    <dgm:pt modelId="{061CCEA6-AE6D-480D-B2D5-B88DEF021906}" type="sibTrans" cxnId="{D1DD871D-373E-4107-ACDC-8DFD5F2A380F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070F805-13F0-4230-83E5-87EF72D0B3A3}" type="pres">
      <dgm:prSet presAssocID="{E5B8D5B6-3642-4559-A8C0-4D03B56D266E}" presName="Name0" presStyleCnt="0">
        <dgm:presLayoutVars>
          <dgm:chMax val="21"/>
          <dgm:chPref val="21"/>
        </dgm:presLayoutVars>
      </dgm:prSet>
      <dgm:spPr/>
    </dgm:pt>
    <dgm:pt modelId="{52F0D2D6-6C7E-4787-9936-165789A79ED3}" type="pres">
      <dgm:prSet presAssocID="{E9454F30-A369-4591-827A-2150B6ED14F3}" presName="text1" presStyleCnt="0"/>
      <dgm:spPr/>
    </dgm:pt>
    <dgm:pt modelId="{E87AEF3A-1038-4CF7-913A-B30F08D52A02}" type="pres">
      <dgm:prSet presAssocID="{E9454F30-A369-4591-827A-2150B6ED14F3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24420-05A8-48E8-BA8A-3A52E5834752}" type="pres">
      <dgm:prSet presAssocID="{E9454F30-A369-4591-827A-2150B6ED14F3}" presName="textaccent1" presStyleCnt="0"/>
      <dgm:spPr/>
    </dgm:pt>
    <dgm:pt modelId="{95D30011-EA66-418B-9A83-B86D2F812510}" type="pres">
      <dgm:prSet presAssocID="{E9454F30-A369-4591-827A-2150B6ED14F3}" presName="accentRepeatNode" presStyleLbl="solidAlignAcc1" presStyleIdx="0" presStyleCnt="6"/>
      <dgm:spPr/>
    </dgm:pt>
    <dgm:pt modelId="{18803A8D-401B-4E41-85E0-37A327E1B2AF}" type="pres">
      <dgm:prSet presAssocID="{B9F691C8-918A-460A-A333-6E4F21C4219C}" presName="image1" presStyleCnt="0"/>
      <dgm:spPr/>
    </dgm:pt>
    <dgm:pt modelId="{70FA19E2-78FF-4B91-8513-F63FA210A734}" type="pres">
      <dgm:prSet presAssocID="{B9F691C8-918A-460A-A333-6E4F21C4219C}" presName="imageRepeatNode" presStyleLbl="alignAcc1" presStyleIdx="0" presStyleCnt="3" custScaleX="108255" custScaleY="108444" custLinFactNeighborX="933" custLinFactNeighborY="557"/>
      <dgm:spPr/>
      <dgm:t>
        <a:bodyPr/>
        <a:lstStyle/>
        <a:p>
          <a:endParaRPr lang="ru-RU"/>
        </a:p>
      </dgm:t>
    </dgm:pt>
    <dgm:pt modelId="{5362F541-A78B-4FAF-B6AD-AB7713CD8EFF}" type="pres">
      <dgm:prSet presAssocID="{B9F691C8-918A-460A-A333-6E4F21C4219C}" presName="imageaccent1" presStyleCnt="0"/>
      <dgm:spPr/>
    </dgm:pt>
    <dgm:pt modelId="{385C0238-00B7-4349-90B7-414B103B8B58}" type="pres">
      <dgm:prSet presAssocID="{B9F691C8-918A-460A-A333-6E4F21C4219C}" presName="accentRepeatNode" presStyleLbl="solidAlignAcc1" presStyleIdx="1" presStyleCnt="6"/>
      <dgm:spPr/>
    </dgm:pt>
    <dgm:pt modelId="{880DF5E5-BE00-49FB-A192-0BF6C1750024}" type="pres">
      <dgm:prSet presAssocID="{EE131BFC-95F0-499A-8212-3AAE77E1FFD3}" presName="text2" presStyleCnt="0"/>
      <dgm:spPr/>
    </dgm:pt>
    <dgm:pt modelId="{BBFE2A78-85EB-4FCD-B132-71EB62DB4B04}" type="pres">
      <dgm:prSet presAssocID="{EE131BFC-95F0-499A-8212-3AAE77E1FFD3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3E53CA-02DB-4A10-83A4-6B181118D00E}" type="pres">
      <dgm:prSet presAssocID="{EE131BFC-95F0-499A-8212-3AAE77E1FFD3}" presName="textaccent2" presStyleCnt="0"/>
      <dgm:spPr/>
    </dgm:pt>
    <dgm:pt modelId="{40E6BADA-4A75-4490-87C7-26BC98F9C0D9}" type="pres">
      <dgm:prSet presAssocID="{EE131BFC-95F0-499A-8212-3AAE77E1FFD3}" presName="accentRepeatNode" presStyleLbl="solidAlignAcc1" presStyleIdx="2" presStyleCnt="6"/>
      <dgm:spPr/>
    </dgm:pt>
    <dgm:pt modelId="{4A85F6F6-D5CB-4076-8760-3E0716608B1D}" type="pres">
      <dgm:prSet presAssocID="{061CCEA6-AE6D-480D-B2D5-B88DEF021906}" presName="image2" presStyleCnt="0"/>
      <dgm:spPr/>
    </dgm:pt>
    <dgm:pt modelId="{48D35135-8ECD-4205-923D-595A2CBDF047}" type="pres">
      <dgm:prSet presAssocID="{061CCEA6-AE6D-480D-B2D5-B88DEF021906}" presName="imageRepeatNode" presStyleLbl="alignAcc1" presStyleIdx="1" presStyleCnt="3"/>
      <dgm:spPr/>
      <dgm:t>
        <a:bodyPr/>
        <a:lstStyle/>
        <a:p>
          <a:endParaRPr lang="ru-RU"/>
        </a:p>
      </dgm:t>
    </dgm:pt>
    <dgm:pt modelId="{EB00401F-1047-4EC8-9D9B-741C5AF1AB6A}" type="pres">
      <dgm:prSet presAssocID="{061CCEA6-AE6D-480D-B2D5-B88DEF021906}" presName="imageaccent2" presStyleCnt="0"/>
      <dgm:spPr/>
    </dgm:pt>
    <dgm:pt modelId="{BD2EBD43-35D8-47A3-A814-78F56A0BE0D2}" type="pres">
      <dgm:prSet presAssocID="{061CCEA6-AE6D-480D-B2D5-B88DEF021906}" presName="accentRepeatNode" presStyleLbl="solidAlignAcc1" presStyleIdx="3" presStyleCnt="6"/>
      <dgm:spPr/>
    </dgm:pt>
    <dgm:pt modelId="{C30A0016-90FF-4BFF-9587-CAAC94BF50B1}" type="pres">
      <dgm:prSet presAssocID="{FD2F86DC-B0D4-4E69-9007-15F47F2338CB}" presName="text3" presStyleCnt="0"/>
      <dgm:spPr/>
    </dgm:pt>
    <dgm:pt modelId="{11BC2354-9311-44E6-9C0D-8C9CD6CC45B4}" type="pres">
      <dgm:prSet presAssocID="{FD2F86DC-B0D4-4E69-9007-15F47F2338CB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D661A-9EE3-4DC2-8907-6CB07FFEDF5B}" type="pres">
      <dgm:prSet presAssocID="{FD2F86DC-B0D4-4E69-9007-15F47F2338CB}" presName="textaccent3" presStyleCnt="0"/>
      <dgm:spPr/>
    </dgm:pt>
    <dgm:pt modelId="{BAFB1A5A-A41F-4B5B-B731-B51F180B9262}" type="pres">
      <dgm:prSet presAssocID="{FD2F86DC-B0D4-4E69-9007-15F47F2338CB}" presName="accentRepeatNode" presStyleLbl="solidAlignAcc1" presStyleIdx="4" presStyleCnt="6"/>
      <dgm:spPr/>
    </dgm:pt>
    <dgm:pt modelId="{4ADDCDC9-AFAC-40DC-BEEB-521C2F22EFFC}" type="pres">
      <dgm:prSet presAssocID="{1811352E-D985-4577-9B44-544832039509}" presName="image3" presStyleCnt="0"/>
      <dgm:spPr/>
    </dgm:pt>
    <dgm:pt modelId="{DF0A99AC-4FD4-4F3A-885D-B137012B61F0}" type="pres">
      <dgm:prSet presAssocID="{1811352E-D985-4577-9B44-544832039509}" presName="imageRepeatNode" presStyleLbl="alignAcc1" presStyleIdx="2" presStyleCnt="3" custScaleX="103611" custScaleY="101347"/>
      <dgm:spPr/>
      <dgm:t>
        <a:bodyPr/>
        <a:lstStyle/>
        <a:p>
          <a:endParaRPr lang="ru-RU"/>
        </a:p>
      </dgm:t>
    </dgm:pt>
    <dgm:pt modelId="{384C833A-993F-407D-8BBA-0F9873C6E7EC}" type="pres">
      <dgm:prSet presAssocID="{1811352E-D985-4577-9B44-544832039509}" presName="imageaccent3" presStyleCnt="0"/>
      <dgm:spPr/>
    </dgm:pt>
    <dgm:pt modelId="{B03E5D6B-DEA1-447C-9194-7C8902985CE4}" type="pres">
      <dgm:prSet presAssocID="{1811352E-D985-4577-9B44-544832039509}" presName="accentRepeatNode" presStyleLbl="solidAlignAcc1" presStyleIdx="5" presStyleCnt="6"/>
      <dgm:spPr/>
    </dgm:pt>
  </dgm:ptLst>
  <dgm:cxnLst>
    <dgm:cxn modelId="{6B6DF181-50E2-47F3-944D-B2D7610FC1B2}" srcId="{E5B8D5B6-3642-4559-A8C0-4D03B56D266E}" destId="{E9454F30-A369-4591-827A-2150B6ED14F3}" srcOrd="0" destOrd="0" parTransId="{08537945-6740-48A1-8079-FD6C68212E2A}" sibTransId="{B9F691C8-918A-460A-A333-6E4F21C4219C}"/>
    <dgm:cxn modelId="{D1DD871D-373E-4107-ACDC-8DFD5F2A380F}" srcId="{E5B8D5B6-3642-4559-A8C0-4D03B56D266E}" destId="{EE131BFC-95F0-499A-8212-3AAE77E1FFD3}" srcOrd="1" destOrd="0" parTransId="{DAC9F8F6-D031-4937-82F2-09D59FB90B03}" sibTransId="{061CCEA6-AE6D-480D-B2D5-B88DEF021906}"/>
    <dgm:cxn modelId="{AA87E1A8-8D97-4DA9-A744-60A911EA4722}" type="presOf" srcId="{FD2F86DC-B0D4-4E69-9007-15F47F2338CB}" destId="{11BC2354-9311-44E6-9C0D-8C9CD6CC45B4}" srcOrd="0" destOrd="0" presId="urn:microsoft.com/office/officeart/2008/layout/HexagonCluster"/>
    <dgm:cxn modelId="{82F86CF0-AA1B-4349-96CE-95E3FF320761}" type="presOf" srcId="{EE131BFC-95F0-499A-8212-3AAE77E1FFD3}" destId="{BBFE2A78-85EB-4FCD-B132-71EB62DB4B04}" srcOrd="0" destOrd="0" presId="urn:microsoft.com/office/officeart/2008/layout/HexagonCluster"/>
    <dgm:cxn modelId="{A6F8F3C4-CBF7-4D34-9D2F-2A2A1D8629A9}" type="presOf" srcId="{E5B8D5B6-3642-4559-A8C0-4D03B56D266E}" destId="{9070F805-13F0-4230-83E5-87EF72D0B3A3}" srcOrd="0" destOrd="0" presId="urn:microsoft.com/office/officeart/2008/layout/HexagonCluster"/>
    <dgm:cxn modelId="{44A2A9A8-0450-4BF5-A879-13D9B29E1840}" type="presOf" srcId="{B9F691C8-918A-460A-A333-6E4F21C4219C}" destId="{70FA19E2-78FF-4B91-8513-F63FA210A734}" srcOrd="0" destOrd="0" presId="urn:microsoft.com/office/officeart/2008/layout/HexagonCluster"/>
    <dgm:cxn modelId="{5D24F9DC-3E76-40FD-8521-0B1B0FDF8D8E}" type="presOf" srcId="{1811352E-D985-4577-9B44-544832039509}" destId="{DF0A99AC-4FD4-4F3A-885D-B137012B61F0}" srcOrd="0" destOrd="0" presId="urn:microsoft.com/office/officeart/2008/layout/HexagonCluster"/>
    <dgm:cxn modelId="{6A632B08-E488-4BC7-9822-F44E7ECAF8B1}" type="presOf" srcId="{061CCEA6-AE6D-480D-B2D5-B88DEF021906}" destId="{48D35135-8ECD-4205-923D-595A2CBDF047}" srcOrd="0" destOrd="0" presId="urn:microsoft.com/office/officeart/2008/layout/HexagonCluster"/>
    <dgm:cxn modelId="{AE0BC8E7-A296-4A94-8442-1F244FC7D7DD}" type="presOf" srcId="{E9454F30-A369-4591-827A-2150B6ED14F3}" destId="{E87AEF3A-1038-4CF7-913A-B30F08D52A02}" srcOrd="0" destOrd="0" presId="urn:microsoft.com/office/officeart/2008/layout/HexagonCluster"/>
    <dgm:cxn modelId="{B01405AE-F702-4405-AE8C-261264B11BD7}" srcId="{E5B8D5B6-3642-4559-A8C0-4D03B56D266E}" destId="{FD2F86DC-B0D4-4E69-9007-15F47F2338CB}" srcOrd="2" destOrd="0" parTransId="{00BDA7E0-88D4-4371-8282-BE4A55B84652}" sibTransId="{1811352E-D985-4577-9B44-544832039509}"/>
    <dgm:cxn modelId="{E409ED50-851E-4030-9671-BC0D58531A95}" type="presParOf" srcId="{9070F805-13F0-4230-83E5-87EF72D0B3A3}" destId="{52F0D2D6-6C7E-4787-9936-165789A79ED3}" srcOrd="0" destOrd="0" presId="urn:microsoft.com/office/officeart/2008/layout/HexagonCluster"/>
    <dgm:cxn modelId="{74BC885F-4B77-4D77-9810-1D27C3B8F8E4}" type="presParOf" srcId="{52F0D2D6-6C7E-4787-9936-165789A79ED3}" destId="{E87AEF3A-1038-4CF7-913A-B30F08D52A02}" srcOrd="0" destOrd="0" presId="urn:microsoft.com/office/officeart/2008/layout/HexagonCluster"/>
    <dgm:cxn modelId="{D33DE991-5BFA-4DCA-B0D8-2F3A928923BA}" type="presParOf" srcId="{9070F805-13F0-4230-83E5-87EF72D0B3A3}" destId="{F7824420-05A8-48E8-BA8A-3A52E5834752}" srcOrd="1" destOrd="0" presId="urn:microsoft.com/office/officeart/2008/layout/HexagonCluster"/>
    <dgm:cxn modelId="{134E21C8-17F9-471C-9DB7-F21CAC67E72B}" type="presParOf" srcId="{F7824420-05A8-48E8-BA8A-3A52E5834752}" destId="{95D30011-EA66-418B-9A83-B86D2F812510}" srcOrd="0" destOrd="0" presId="urn:microsoft.com/office/officeart/2008/layout/HexagonCluster"/>
    <dgm:cxn modelId="{2B44350B-C4C2-4A76-9AEC-166AE3F843F7}" type="presParOf" srcId="{9070F805-13F0-4230-83E5-87EF72D0B3A3}" destId="{18803A8D-401B-4E41-85E0-37A327E1B2AF}" srcOrd="2" destOrd="0" presId="urn:microsoft.com/office/officeart/2008/layout/HexagonCluster"/>
    <dgm:cxn modelId="{8BA1CB64-DB4E-431E-AECF-5E55939161F9}" type="presParOf" srcId="{18803A8D-401B-4E41-85E0-37A327E1B2AF}" destId="{70FA19E2-78FF-4B91-8513-F63FA210A734}" srcOrd="0" destOrd="0" presId="urn:microsoft.com/office/officeart/2008/layout/HexagonCluster"/>
    <dgm:cxn modelId="{F8E5209C-61E9-42FF-941C-023362E6F6E1}" type="presParOf" srcId="{9070F805-13F0-4230-83E5-87EF72D0B3A3}" destId="{5362F541-A78B-4FAF-B6AD-AB7713CD8EFF}" srcOrd="3" destOrd="0" presId="urn:microsoft.com/office/officeart/2008/layout/HexagonCluster"/>
    <dgm:cxn modelId="{01DEB245-9FBF-4B33-8751-2572AB3229B1}" type="presParOf" srcId="{5362F541-A78B-4FAF-B6AD-AB7713CD8EFF}" destId="{385C0238-00B7-4349-90B7-414B103B8B58}" srcOrd="0" destOrd="0" presId="urn:microsoft.com/office/officeart/2008/layout/HexagonCluster"/>
    <dgm:cxn modelId="{074D6BA3-5F65-4CF2-8DB5-101C4C838669}" type="presParOf" srcId="{9070F805-13F0-4230-83E5-87EF72D0B3A3}" destId="{880DF5E5-BE00-49FB-A192-0BF6C1750024}" srcOrd="4" destOrd="0" presId="urn:microsoft.com/office/officeart/2008/layout/HexagonCluster"/>
    <dgm:cxn modelId="{69C0DEA9-04A2-4E16-BE5E-BD151265BBAC}" type="presParOf" srcId="{880DF5E5-BE00-49FB-A192-0BF6C1750024}" destId="{BBFE2A78-85EB-4FCD-B132-71EB62DB4B04}" srcOrd="0" destOrd="0" presId="urn:microsoft.com/office/officeart/2008/layout/HexagonCluster"/>
    <dgm:cxn modelId="{9D8E7081-F1D5-4CDD-AB48-96418DED797B}" type="presParOf" srcId="{9070F805-13F0-4230-83E5-87EF72D0B3A3}" destId="{B13E53CA-02DB-4A10-83A4-6B181118D00E}" srcOrd="5" destOrd="0" presId="urn:microsoft.com/office/officeart/2008/layout/HexagonCluster"/>
    <dgm:cxn modelId="{9A9F518D-2F60-413A-8B16-7D722E329464}" type="presParOf" srcId="{B13E53CA-02DB-4A10-83A4-6B181118D00E}" destId="{40E6BADA-4A75-4490-87C7-26BC98F9C0D9}" srcOrd="0" destOrd="0" presId="urn:microsoft.com/office/officeart/2008/layout/HexagonCluster"/>
    <dgm:cxn modelId="{22F029F0-3395-4AB4-9362-C63ABBEC7C9F}" type="presParOf" srcId="{9070F805-13F0-4230-83E5-87EF72D0B3A3}" destId="{4A85F6F6-D5CB-4076-8760-3E0716608B1D}" srcOrd="6" destOrd="0" presId="urn:microsoft.com/office/officeart/2008/layout/HexagonCluster"/>
    <dgm:cxn modelId="{FAA37DC5-7421-4621-82F8-66A5C81508E5}" type="presParOf" srcId="{4A85F6F6-D5CB-4076-8760-3E0716608B1D}" destId="{48D35135-8ECD-4205-923D-595A2CBDF047}" srcOrd="0" destOrd="0" presId="urn:microsoft.com/office/officeart/2008/layout/HexagonCluster"/>
    <dgm:cxn modelId="{2E0A99B9-5012-4FD6-81F9-407B4E0FC5BE}" type="presParOf" srcId="{9070F805-13F0-4230-83E5-87EF72D0B3A3}" destId="{EB00401F-1047-4EC8-9D9B-741C5AF1AB6A}" srcOrd="7" destOrd="0" presId="urn:microsoft.com/office/officeart/2008/layout/HexagonCluster"/>
    <dgm:cxn modelId="{5175F90A-1906-4EB4-BD71-89075218F8D0}" type="presParOf" srcId="{EB00401F-1047-4EC8-9D9B-741C5AF1AB6A}" destId="{BD2EBD43-35D8-47A3-A814-78F56A0BE0D2}" srcOrd="0" destOrd="0" presId="urn:microsoft.com/office/officeart/2008/layout/HexagonCluster"/>
    <dgm:cxn modelId="{2A35EA15-BDAB-4B6D-B514-39404E6652A4}" type="presParOf" srcId="{9070F805-13F0-4230-83E5-87EF72D0B3A3}" destId="{C30A0016-90FF-4BFF-9587-CAAC94BF50B1}" srcOrd="8" destOrd="0" presId="urn:microsoft.com/office/officeart/2008/layout/HexagonCluster"/>
    <dgm:cxn modelId="{D20A7896-443C-4045-8C55-E9F407DCB880}" type="presParOf" srcId="{C30A0016-90FF-4BFF-9587-CAAC94BF50B1}" destId="{11BC2354-9311-44E6-9C0D-8C9CD6CC45B4}" srcOrd="0" destOrd="0" presId="urn:microsoft.com/office/officeart/2008/layout/HexagonCluster"/>
    <dgm:cxn modelId="{E82806C9-0587-4C52-B45A-0BC6DDF008B3}" type="presParOf" srcId="{9070F805-13F0-4230-83E5-87EF72D0B3A3}" destId="{5FBD661A-9EE3-4DC2-8907-6CB07FFEDF5B}" srcOrd="9" destOrd="0" presId="urn:microsoft.com/office/officeart/2008/layout/HexagonCluster"/>
    <dgm:cxn modelId="{F3BD8E44-14A9-4A1B-A654-0BCE3E1AB262}" type="presParOf" srcId="{5FBD661A-9EE3-4DC2-8907-6CB07FFEDF5B}" destId="{BAFB1A5A-A41F-4B5B-B731-B51F180B9262}" srcOrd="0" destOrd="0" presId="urn:microsoft.com/office/officeart/2008/layout/HexagonCluster"/>
    <dgm:cxn modelId="{2E5CF20F-3D33-4AF7-8454-E23AE7C661B8}" type="presParOf" srcId="{9070F805-13F0-4230-83E5-87EF72D0B3A3}" destId="{4ADDCDC9-AFAC-40DC-BEEB-521C2F22EFFC}" srcOrd="10" destOrd="0" presId="urn:microsoft.com/office/officeart/2008/layout/HexagonCluster"/>
    <dgm:cxn modelId="{9A4908D8-EB1C-44BA-B7DE-7AE9AB9021A9}" type="presParOf" srcId="{4ADDCDC9-AFAC-40DC-BEEB-521C2F22EFFC}" destId="{DF0A99AC-4FD4-4F3A-885D-B137012B61F0}" srcOrd="0" destOrd="0" presId="urn:microsoft.com/office/officeart/2008/layout/HexagonCluster"/>
    <dgm:cxn modelId="{C164EAF0-56DA-46F5-9780-F20751949BC7}" type="presParOf" srcId="{9070F805-13F0-4230-83E5-87EF72D0B3A3}" destId="{384C833A-993F-407D-8BBA-0F9873C6E7EC}" srcOrd="11" destOrd="0" presId="urn:microsoft.com/office/officeart/2008/layout/HexagonCluster"/>
    <dgm:cxn modelId="{3EC22C30-BBFE-4985-AEB6-D0175FCB528B}" type="presParOf" srcId="{384C833A-993F-407D-8BBA-0F9873C6E7EC}" destId="{B03E5D6B-DEA1-447C-9194-7C8902985CE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AEF3A-1038-4CF7-913A-B30F08D52A02}">
      <dsp:nvSpPr>
        <dsp:cNvPr id="0" name=""/>
        <dsp:cNvSpPr/>
      </dsp:nvSpPr>
      <dsp:spPr>
        <a:xfrm>
          <a:off x="1683937" y="3538318"/>
          <a:ext cx="1923529" cy="16584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Работа с коллегами</a:t>
          </a:r>
          <a:endParaRPr lang="ru-RU" sz="1400" kern="1200" dirty="0"/>
        </a:p>
      </dsp:txBody>
      <dsp:txXfrm>
        <a:off x="1982433" y="3795673"/>
        <a:ext cx="1326538" cy="1143707"/>
      </dsp:txXfrm>
    </dsp:sp>
    <dsp:sp modelId="{95D30011-EA66-418B-9A83-B86D2F812510}">
      <dsp:nvSpPr>
        <dsp:cNvPr id="0" name=""/>
        <dsp:cNvSpPr/>
      </dsp:nvSpPr>
      <dsp:spPr>
        <a:xfrm>
          <a:off x="1733908" y="4270475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A19E2-78FF-4B91-8513-F63FA210A734}">
      <dsp:nvSpPr>
        <dsp:cNvPr id="0" name=""/>
        <dsp:cNvSpPr/>
      </dsp:nvSpPr>
      <dsp:spPr>
        <a:xfrm>
          <a:off x="-21750" y="2586767"/>
          <a:ext cx="2082316" cy="1798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4000" b="-34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C0238-00B7-4349-90B7-414B103B8B58}">
      <dsp:nvSpPr>
        <dsp:cNvPr id="0" name=""/>
        <dsp:cNvSpPr/>
      </dsp:nvSpPr>
      <dsp:spPr>
        <a:xfrm>
          <a:off x="1349202" y="4086888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E2A78-85EB-4FCD-B132-71EB62DB4B04}">
      <dsp:nvSpPr>
        <dsp:cNvPr id="0" name=""/>
        <dsp:cNvSpPr/>
      </dsp:nvSpPr>
      <dsp:spPr>
        <a:xfrm>
          <a:off x="3322702" y="2627831"/>
          <a:ext cx="1923529" cy="16584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Работа с учащимися</a:t>
          </a:r>
          <a:endParaRPr lang="ru-RU" sz="1400" kern="1200" dirty="0"/>
        </a:p>
      </dsp:txBody>
      <dsp:txXfrm>
        <a:off x="3621198" y="2885186"/>
        <a:ext cx="1326538" cy="1143707"/>
      </dsp:txXfrm>
    </dsp:sp>
    <dsp:sp modelId="{40E6BADA-4A75-4490-87C7-26BC98F9C0D9}">
      <dsp:nvSpPr>
        <dsp:cNvPr id="0" name=""/>
        <dsp:cNvSpPr/>
      </dsp:nvSpPr>
      <dsp:spPr>
        <a:xfrm>
          <a:off x="4637684" y="4065419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D35135-8ECD-4205-923D-595A2CBDF047}">
      <dsp:nvSpPr>
        <dsp:cNvPr id="0" name=""/>
        <dsp:cNvSpPr/>
      </dsp:nvSpPr>
      <dsp:spPr>
        <a:xfrm>
          <a:off x="4961467" y="3538318"/>
          <a:ext cx="1923529" cy="1658417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EBD43-35D8-47A3-A814-78F56A0BE0D2}">
      <dsp:nvSpPr>
        <dsp:cNvPr id="0" name=""/>
        <dsp:cNvSpPr/>
      </dsp:nvSpPr>
      <dsp:spPr>
        <a:xfrm>
          <a:off x="5011438" y="4270475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C2354-9311-44E6-9C0D-8C9CD6CC45B4}">
      <dsp:nvSpPr>
        <dsp:cNvPr id="0" name=""/>
        <dsp:cNvSpPr/>
      </dsp:nvSpPr>
      <dsp:spPr>
        <a:xfrm>
          <a:off x="1683937" y="1721288"/>
          <a:ext cx="1923529" cy="16584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Взаимодействие  с родителями</a:t>
          </a:r>
          <a:endParaRPr lang="ru-RU" sz="1400" kern="1200" dirty="0"/>
        </a:p>
      </dsp:txBody>
      <dsp:txXfrm>
        <a:off x="1982433" y="1978643"/>
        <a:ext cx="1326538" cy="1143707"/>
      </dsp:txXfrm>
    </dsp:sp>
    <dsp:sp modelId="{BAFB1A5A-A41F-4B5B-B731-B51F180B9262}">
      <dsp:nvSpPr>
        <dsp:cNvPr id="0" name=""/>
        <dsp:cNvSpPr/>
      </dsp:nvSpPr>
      <dsp:spPr>
        <a:xfrm>
          <a:off x="2987967" y="1757217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0A99AC-4FD4-4F3A-885D-B137012B61F0}">
      <dsp:nvSpPr>
        <dsp:cNvPr id="0" name=""/>
        <dsp:cNvSpPr/>
      </dsp:nvSpPr>
      <dsp:spPr>
        <a:xfrm>
          <a:off x="3287973" y="804013"/>
          <a:ext cx="1992987" cy="1680756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3E5D6B-DEA1-447C-9194-7C8902985CE4}">
      <dsp:nvSpPr>
        <dsp:cNvPr id="0" name=""/>
        <dsp:cNvSpPr/>
      </dsp:nvSpPr>
      <dsp:spPr>
        <a:xfrm>
          <a:off x="3379518" y="1543397"/>
          <a:ext cx="225210" cy="19410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22750-72BE-400C-8D36-5692F5955ECC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3C55A-E89A-476E-917C-F78D471112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56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3C8CBA-DC7A-4289-80CD-CD0157270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43C1FCD-E55A-44F9-8892-4A807A5E7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6C0511-0FDB-47C7-8B90-805CCD0E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3414D97-70E7-480F-8222-6F34BC1B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72CF26-0EA7-4A60-A210-ACE087D0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E359AD-D581-4F32-8D7B-5A7303A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34C58F-C553-4C59-A9E5-5639B012F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1C6E13-94F1-4E84-9F27-B4C3B094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6272E1-B1DF-4FBD-A0FD-492ABFCA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F4DEC83-DAA5-4C6D-8D4B-BF03457A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8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92E189-CF27-420A-85D2-E5876822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0D5A772-C4C8-4E08-B48F-8CD51F434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BC306F-4EA4-496E-A1CA-5F6823D5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464ED1-21C8-4BCE-AF1A-B821DC4C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936C59-1F73-4222-8ED4-BF5683B4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3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E85C9-EC20-436D-BAE5-2C4F1243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8B4579-DA0D-40FA-BCCC-F526B965E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96D469-6CF6-494C-A1D2-E70D4220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BA158C2-021E-481A-885A-9D0352A2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62E538-35FF-491E-A7A3-82618B2A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63556A-DAAA-4C39-BCB7-91D7999A4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8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CEF1A4-36D4-4779-9E12-49252917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CF2FBDC-D97C-46B0-8030-D8E4C2D5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2B0FC86-B369-46C5-A7B8-B99B53D3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B09F369-837B-4C2E-8FA2-9C1F1791CA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AD0DC6A-000D-4F70-86B5-771632A54A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A301BC7-CB1F-4DBC-A2EB-9670C3B6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B548F8B-02D5-4903-9013-3F583D64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12BB498-3D96-439C-AB4D-8E8D73ED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7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003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="" xmlns:a16="http://schemas.microsoft.com/office/drawing/2014/main" id="{E1A572D3-4DA6-4192-BFF8-8B6EB79AD353}"/>
              </a:ext>
            </a:extLst>
          </p:cNvPr>
          <p:cNvSpPr/>
          <p:nvPr userDrawn="1"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BF8DA119-664A-4591-A005-453FEF365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375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EB3FA51-943B-4086-A25F-C0E65D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00" y="279000"/>
            <a:ext cx="6570000" cy="993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B8B6AFF7-ABF1-4A29-84D5-00E32979F1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06DB0F6D-303F-4E81-A3D0-5C56453C2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6063" y="234000"/>
            <a:ext cx="2249487" cy="26096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="" xmlns:a16="http://schemas.microsoft.com/office/drawing/2014/main" id="{E19019EB-1908-499F-8DDD-57FCF302C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780" y="3113662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="" xmlns:a16="http://schemas.microsoft.com/office/drawing/2014/main" id="{42858865-2D1D-4E01-A5ED-8E9703C3F9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1802" y="549000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>
            <a:extLst>
              <a:ext uri="{FF2B5EF4-FFF2-40B4-BE49-F238E27FC236}">
                <a16:creationId xmlns="" xmlns:a16="http://schemas.microsoft.com/office/drawing/2014/main" id="{E2644163-594C-4D16-97AD-5643AA6E3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802" y="4095550"/>
            <a:ext cx="2249487" cy="26096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0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7E728-47D6-4475-94EF-3689685F2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F32C15-1300-464F-BA54-88642F54F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ABC4BB-D24E-414A-9426-CF01BC1B3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441789-CBAA-4724-8D24-AEFAEB11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9E03F1F-5631-4AE9-84F5-166B1B54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D6C9F5-D723-4000-88BA-417FC3BE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76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48D3AF-1EE6-45DF-AA11-D7AB75E7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377B6A6-4D61-42B4-A7F9-D6501E284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4B2191B-759C-4D44-89F7-EC08A4E84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4AB8909-870D-4FAC-933E-F49BA52F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1DB187-B7BC-47EF-81B4-86880DDC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15EB44-D8A8-42A2-87B4-E776B77D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5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C27E39-7F3D-4E7F-9668-EF9507FA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FCA81D4-0BCB-42ED-AC7A-E45FD3460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CE0F1C-109C-4EA2-A65F-E09C6E55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5594AD-D178-48AF-8C58-D05C74CD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510DED-63B7-48D8-9E06-A662429C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7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60AC84A-7B23-4D54-A9DB-161407CE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16E8208-861E-4EF3-816E-6E44D756E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05B6CA-BF28-4CFD-BE93-F003DA31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0D3FC2-39D2-49CB-BDCD-4237856A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D15A0C-6D58-410E-A92A-3BB23112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308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63AF58E-CCD9-4DE6-A7E2-26BDC09F15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4041BA97-BAD9-4001-9506-E11005E1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7500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224D964D-FD5B-48F5-8B18-EACAC6049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836737"/>
            <a:ext cx="11530013" cy="102234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57B8229-3341-4204-ABAC-7770516A4EC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80988" y="2713037"/>
            <a:ext cx="11630512" cy="37798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872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3C8CBA-DC7A-4289-80CD-CD0157270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43C1FCD-E55A-44F9-8892-4A807A5E7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6C0511-0FDB-47C7-8B90-805CCD0E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3414D97-70E7-480F-8222-6F34BC1B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72CF26-0EA7-4A60-A210-ACE087D0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28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E359AD-D581-4F32-8D7B-5A7303A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34C58F-C553-4C59-A9E5-5639B012F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1C6E13-94F1-4E84-9F27-B4C3B094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6272E1-B1DF-4FBD-A0FD-492ABFCA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F4DEC83-DAA5-4C6D-8D4B-BF03457A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60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92E189-CF27-420A-85D2-E5876822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0D5A772-C4C8-4E08-B48F-8CD51F434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BC306F-4EA4-496E-A1CA-5F6823D5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464ED1-21C8-4BCE-AF1A-B821DC4C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936C59-1F73-4222-8ED4-BF5683B4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55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E85C9-EC20-436D-BAE5-2C4F1243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8B4579-DA0D-40FA-BCCC-F526B965E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96D469-6CF6-494C-A1D2-E70D4220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BA158C2-021E-481A-885A-9D0352A2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62E538-35FF-491E-A7A3-82618B2A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63556A-DAAA-4C39-BCB7-91D7999A4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623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CEF1A4-36D4-4779-9E12-49252917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CF2FBDC-D97C-46B0-8030-D8E4C2D5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2B0FC86-B369-46C5-A7B8-B99B53D3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B09F369-837B-4C2E-8FA2-9C1F1791CA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AD0DC6A-000D-4F70-86B5-771632A54A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A301BC7-CB1F-4DBC-A2EB-9670C3B6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B548F8B-02D5-4903-9013-3F583D64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12BB498-3D96-439C-AB4D-8E8D73ED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7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65042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="" xmlns:a16="http://schemas.microsoft.com/office/drawing/2014/main" id="{E1A572D3-4DA6-4192-BFF8-8B6EB79AD353}"/>
              </a:ext>
            </a:extLst>
          </p:cNvPr>
          <p:cNvSpPr/>
          <p:nvPr userDrawn="1"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BF8DA119-664A-4591-A005-453FEF365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9307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EB3FA51-943B-4086-A25F-C0E65D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00" y="279000"/>
            <a:ext cx="6570000" cy="993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B8B6AFF7-ABF1-4A29-84D5-00E32979F1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06DB0F6D-303F-4E81-A3D0-5C56453C2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6063" y="234000"/>
            <a:ext cx="2249487" cy="26096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="" xmlns:a16="http://schemas.microsoft.com/office/drawing/2014/main" id="{E19019EB-1908-499F-8DDD-57FCF302C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780" y="3113662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="" xmlns:a16="http://schemas.microsoft.com/office/drawing/2014/main" id="{42858865-2D1D-4E01-A5ED-8E9703C3F9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1802" y="549000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>
            <a:extLst>
              <a:ext uri="{FF2B5EF4-FFF2-40B4-BE49-F238E27FC236}">
                <a16:creationId xmlns="" xmlns:a16="http://schemas.microsoft.com/office/drawing/2014/main" id="{E2644163-594C-4D16-97AD-5643AA6E3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802" y="4095550"/>
            <a:ext cx="2249487" cy="26096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78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7E728-47D6-4475-94EF-3689685F2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F32C15-1300-464F-BA54-88642F54F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ABC4BB-D24E-414A-9426-CF01BC1B3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441789-CBAA-4724-8D24-AEFAEB11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9E03F1F-5631-4AE9-84F5-166B1B54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D6C9F5-D723-4000-88BA-417FC3BE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324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48D3AF-1EE6-45DF-AA11-D7AB75E7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377B6A6-4D61-42B4-A7F9-D6501E284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4B2191B-759C-4D44-89F7-EC08A4E84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4AB8909-870D-4FAC-933E-F49BA52F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1DB187-B7BC-47EF-81B4-86880DDC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15EB44-D8A8-42A2-87B4-E776B77D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89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C27E39-7F3D-4E7F-9668-EF9507FA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FCA81D4-0BCB-42ED-AC7A-E45FD3460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CE0F1C-109C-4EA2-A65F-E09C6E55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5594AD-D178-48AF-8C58-D05C74CD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510DED-63B7-48D8-9E06-A662429C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76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60AC84A-7B23-4D54-A9DB-161407CE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16E8208-861E-4EF3-816E-6E44D756E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05B6CA-BF28-4CFD-BE93-F003DA31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0D3FC2-39D2-49CB-BDCD-4237856A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D15A0C-6D58-410E-A92A-3BB23112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087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63AF58E-CCD9-4DE6-A7E2-26BDC09F15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4041BA97-BAD9-4001-9506-E11005E1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7500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224D964D-FD5B-48F5-8B18-EACAC6049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836737"/>
            <a:ext cx="11530013" cy="102234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57B8229-3341-4204-ABAC-7770516A4EC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80988" y="2713037"/>
            <a:ext cx="11630512" cy="37798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58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9A010C-DA26-43A3-A460-B317C2B3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FCAD0C7-F3AF-4A99-B7A4-594FB878E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B9764E-3742-48FF-B875-763B97BD9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4ABE-3AB2-4760-AE95-817E917DACA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A3201E-2B60-46A4-8BD3-4AC0C0112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470D74-DAAC-4D19-ACF5-2EF1544C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B9219-6DCD-41DC-823F-6B7614B8AAF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835B29EF-FFFB-41B4-9133-19FFA86AB34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7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9A010C-DA26-43A3-A460-B317C2B3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FCAD0C7-F3AF-4A99-B7A4-594FB878E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B9764E-3742-48FF-B875-763B97BD9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4ABE-3AB2-4760-AE95-817E917DAC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A3201E-2B60-46A4-8BD3-4AC0C0112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470D74-DAAC-4D19-ACF5-2EF1544C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B9219-6DCD-41DC-823F-6B7614B8AAF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835B29EF-FFFB-41B4-9133-19FFA86AB34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6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svg"/><Relationship Id="rId5" Type="http://schemas.openxmlformats.org/officeDocument/2006/relationships/image" Target="../media/image5.png"/><Relationship Id="rId4" Type="http://schemas.openxmlformats.org/officeDocument/2006/relationships/image" Target="../media/image13.sv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8.svg"/><Relationship Id="rId7" Type="http://schemas.openxmlformats.org/officeDocument/2006/relationships/image" Target="../media/image20.svg"/><Relationship Id="rId12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9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0C370953-F495-4EB6-B835-70A5E7B3F6EE}"/>
              </a:ext>
            </a:extLst>
          </p:cNvPr>
          <p:cNvSpPr/>
          <p:nvPr/>
        </p:nvSpPr>
        <p:spPr>
          <a:xfrm rot="10800000">
            <a:off x="0" y="-118184"/>
            <a:ext cx="7512001" cy="6976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D43E661-D69B-4EC6-8FFE-EB226B9C184A}"/>
              </a:ext>
            </a:extLst>
          </p:cNvPr>
          <p:cNvSpPr/>
          <p:nvPr/>
        </p:nvSpPr>
        <p:spPr>
          <a:xfrm rot="1363364">
            <a:off x="5623048" y="2665387"/>
            <a:ext cx="569591" cy="44225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69591"/>
              <a:gd name="connsiteY0" fmla="*/ 222006 h 5400000"/>
              <a:gd name="connsiteX1" fmla="*/ 540000 w 569591"/>
              <a:gd name="connsiteY1" fmla="*/ 0 h 5400000"/>
              <a:gd name="connsiteX2" fmla="*/ 569591 w 569591"/>
              <a:gd name="connsiteY2" fmla="*/ 5094866 h 5400000"/>
              <a:gd name="connsiteX3" fmla="*/ 0 w 569591"/>
              <a:gd name="connsiteY3" fmla="*/ 5400000 h 5400000"/>
              <a:gd name="connsiteX4" fmla="*/ 32 w 569591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91" h="5400000">
                <a:moveTo>
                  <a:pt x="32" y="222006"/>
                </a:moveTo>
                <a:lnTo>
                  <a:pt x="540000" y="0"/>
                </a:lnTo>
                <a:lnTo>
                  <a:pt x="569591" y="5094866"/>
                </a:ln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ECB0B55-440E-4270-872B-E946489FCA45}"/>
              </a:ext>
            </a:extLst>
          </p:cNvPr>
          <p:cNvSpPr/>
          <p:nvPr/>
        </p:nvSpPr>
        <p:spPr>
          <a:xfrm>
            <a:off x="201000" y="1989000"/>
            <a:ext cx="2025000" cy="7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201000" y="438691"/>
            <a:ext cx="6108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</a:rPr>
              <a:t>Гимадиева</a:t>
            </a:r>
            <a:r>
              <a:rPr lang="ru-RU" sz="4800" dirty="0" smtClean="0">
                <a:solidFill>
                  <a:schemeClr val="bg1"/>
                </a:solidFill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</a:rPr>
              <a:t>Илсоя</a:t>
            </a:r>
            <a:r>
              <a:rPr lang="ru-RU" sz="4800" dirty="0" smtClean="0">
                <a:solidFill>
                  <a:schemeClr val="bg1"/>
                </a:solidFill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</a:rPr>
              <a:t>Ильдаровна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27F8736-D3AC-431F-8BBE-11645CBFC1B7}"/>
              </a:ext>
            </a:extLst>
          </p:cNvPr>
          <p:cNvSpPr txBox="1"/>
          <p:nvPr/>
        </p:nvSpPr>
        <p:spPr>
          <a:xfrm>
            <a:off x="111402" y="2922237"/>
            <a:ext cx="59395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учитель начальных классов МБОУ «СОШ №1 им. </a:t>
            </a:r>
            <a:r>
              <a:rPr lang="ru-RU" sz="2800" b="1" dirty="0" err="1" smtClean="0">
                <a:solidFill>
                  <a:schemeClr val="bg1"/>
                </a:solidFill>
              </a:rPr>
              <a:t>М.К.Тагирова</a:t>
            </a:r>
            <a:r>
              <a:rPr lang="ru-RU" sz="2800" b="1" dirty="0" smtClean="0">
                <a:solidFill>
                  <a:schemeClr val="bg1"/>
                </a:solidFill>
              </a:rPr>
              <a:t>»,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г. Альметьевск РТ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B2A515E-8994-46E5-928C-D269B443311E}"/>
              </a:ext>
            </a:extLst>
          </p:cNvPr>
          <p:cNvSpPr/>
          <p:nvPr/>
        </p:nvSpPr>
        <p:spPr>
          <a:xfrm>
            <a:off x="185013" y="5814000"/>
            <a:ext cx="4384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Высшая квалификационная категория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00" y="0"/>
            <a:ext cx="3861265" cy="6852600"/>
          </a:xfrm>
          <a:prstGeom prst="rect">
            <a:avLst/>
          </a:prstGeom>
        </p:spPr>
      </p:pic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1363364">
            <a:off x="7524709" y="-214639"/>
            <a:ext cx="540000" cy="3311995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15764 w 540000"/>
              <a:gd name="connsiteY0" fmla="*/ 219317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15764 w 540000"/>
              <a:gd name="connsiteY4" fmla="*/ 219317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15764" y="219317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cubicBezTo>
                  <a:pt x="5255" y="3673106"/>
                  <a:pt x="10509" y="1946211"/>
                  <a:pt x="15764" y="21931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1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27F8736-D3AC-431F-8BBE-11645CBFC1B7}"/>
              </a:ext>
            </a:extLst>
          </p:cNvPr>
          <p:cNvSpPr txBox="1"/>
          <p:nvPr/>
        </p:nvSpPr>
        <p:spPr>
          <a:xfrm>
            <a:off x="8007350" y="984250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 себе</a:t>
            </a:r>
            <a:endParaRPr lang="ru-RU" sz="20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1D80F55-55DC-4407-82C1-96456F1687E4}"/>
              </a:ext>
            </a:extLst>
          </p:cNvPr>
          <p:cNvSpPr/>
          <p:nvPr/>
        </p:nvSpPr>
        <p:spPr>
          <a:xfrm>
            <a:off x="7851000" y="1357939"/>
            <a:ext cx="393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Times New Roman"/>
              </a:rPr>
              <a:t>Дата рождения: 10 января 1962 года</a:t>
            </a:r>
          </a:p>
          <a:p>
            <a:r>
              <a:rPr lang="ru-RU" dirty="0" smtClean="0"/>
              <a:t>Место рождения: с. Каюки, Куйбышевского района РТ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2D6F87E-0166-4134-9916-750B7725F976}"/>
              </a:ext>
            </a:extLst>
          </p:cNvPr>
          <p:cNvSpPr txBox="1"/>
          <p:nvPr/>
        </p:nvSpPr>
        <p:spPr>
          <a:xfrm>
            <a:off x="7053278" y="2368852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Образование </a:t>
            </a:r>
            <a:endParaRPr lang="ru-RU" sz="2000" b="1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43BB1D6-E231-4678-9474-D55302BD119A}"/>
              </a:ext>
            </a:extLst>
          </p:cNvPr>
          <p:cNvSpPr/>
          <p:nvPr/>
        </p:nvSpPr>
        <p:spPr>
          <a:xfrm>
            <a:off x="6051000" y="2812431"/>
            <a:ext cx="5535000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Times New Roman"/>
                <a:cs typeface="Times New Roman"/>
              </a:rPr>
              <a:t>Образование: высшее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Times New Roman"/>
                <a:cs typeface="Times New Roman"/>
              </a:rPr>
              <a:t>Окончила: Казанское педагогическое училище-1983 г, </a:t>
            </a:r>
            <a:r>
              <a:rPr lang="ru-RU" dirty="0">
                <a:ea typeface="Calibri"/>
              </a:rPr>
              <a:t>Восточная экономико-юридическая гуманитарная </a:t>
            </a:r>
            <a:r>
              <a:rPr lang="ru-RU" dirty="0" smtClean="0">
                <a:ea typeface="Calibri"/>
              </a:rPr>
              <a:t>академия,</a:t>
            </a:r>
            <a:r>
              <a:rPr lang="ru-RU" dirty="0" smtClean="0">
                <a:ea typeface="Times New Roman"/>
                <a:cs typeface="Times New Roman"/>
              </a:rPr>
              <a:t> 2009 г.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Специальность: «Педагогика и методика начального образования»</a:t>
            </a: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="" xmlns:a16="http://schemas.microsoft.com/office/drawing/2014/main" id="{F271B7CF-FCA9-45E8-AE2A-8C25FB47E635}"/>
              </a:ext>
            </a:extLst>
          </p:cNvPr>
          <p:cNvSpPr/>
          <p:nvPr/>
        </p:nvSpPr>
        <p:spPr>
          <a:xfrm>
            <a:off x="0" y="-136410"/>
            <a:ext cx="6495570" cy="6939000"/>
          </a:xfrm>
          <a:custGeom>
            <a:avLst/>
            <a:gdLst>
              <a:gd name="connsiteX0" fmla="*/ 7408209 w 8116146"/>
              <a:gd name="connsiteY0" fmla="*/ 0 h 7047694"/>
              <a:gd name="connsiteX1" fmla="*/ 8116146 w 8116146"/>
              <a:gd name="connsiteY1" fmla="*/ 39310 h 7047694"/>
              <a:gd name="connsiteX2" fmla="*/ 6776341 w 8116146"/>
              <a:gd name="connsiteY2" fmla="*/ 3232173 h 7047694"/>
              <a:gd name="connsiteX3" fmla="*/ 6238039 w 8116146"/>
              <a:gd name="connsiteY3" fmla="*/ 3191633 h 7047694"/>
              <a:gd name="connsiteX4" fmla="*/ 4659876 w 8116146"/>
              <a:gd name="connsiteY4" fmla="*/ 7016527 h 7047694"/>
              <a:gd name="connsiteX5" fmla="*/ 4680673 w 8116146"/>
              <a:gd name="connsiteY5" fmla="*/ 7047694 h 7047694"/>
              <a:gd name="connsiteX6" fmla="*/ 4647016 w 8116146"/>
              <a:gd name="connsiteY6" fmla="*/ 7047694 h 7047694"/>
              <a:gd name="connsiteX7" fmla="*/ 0 w 8116146"/>
              <a:gd name="connsiteY7" fmla="*/ 7047694 h 7047694"/>
              <a:gd name="connsiteX8" fmla="*/ 19044 w 8116146"/>
              <a:gd name="connsiteY8" fmla="*/ 64140 h 7047694"/>
              <a:gd name="connsiteX9" fmla="*/ 17446 w 8116146"/>
              <a:gd name="connsiteY9" fmla="*/ 61730 h 7047694"/>
              <a:gd name="connsiteX10" fmla="*/ 19050 w 8116146"/>
              <a:gd name="connsiteY10" fmla="*/ 61730 h 7047694"/>
              <a:gd name="connsiteX11" fmla="*/ 7382346 w 8116146"/>
              <a:gd name="connsiteY11" fmla="*/ 61730 h 704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16146" h="7047694">
                <a:moveTo>
                  <a:pt x="7408209" y="0"/>
                </a:moveTo>
                <a:lnTo>
                  <a:pt x="8116146" y="39310"/>
                </a:lnTo>
                <a:cubicBezTo>
                  <a:pt x="7649718" y="1142240"/>
                  <a:pt x="7242770" y="2129243"/>
                  <a:pt x="6776341" y="3232173"/>
                </a:cubicBezTo>
                <a:lnTo>
                  <a:pt x="6238039" y="3191633"/>
                </a:lnTo>
                <a:lnTo>
                  <a:pt x="4659876" y="7016527"/>
                </a:lnTo>
                <a:lnTo>
                  <a:pt x="4680673" y="7047694"/>
                </a:lnTo>
                <a:lnTo>
                  <a:pt x="4647016" y="7047694"/>
                </a:lnTo>
                <a:lnTo>
                  <a:pt x="0" y="7047694"/>
                </a:lnTo>
                <a:lnTo>
                  <a:pt x="19044" y="64140"/>
                </a:lnTo>
                <a:lnTo>
                  <a:pt x="17446" y="61730"/>
                </a:lnTo>
                <a:lnTo>
                  <a:pt x="19050" y="61730"/>
                </a:lnTo>
                <a:lnTo>
                  <a:pt x="7382346" y="617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05856F1-A42E-4DC0-9EAC-D45ADF422359}"/>
              </a:ext>
            </a:extLst>
          </p:cNvPr>
          <p:cNvSpPr txBox="1"/>
          <p:nvPr/>
        </p:nvSpPr>
        <p:spPr>
          <a:xfrm>
            <a:off x="6140450" y="5029200"/>
            <a:ext cx="258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Педагогический стаж</a:t>
            </a:r>
            <a:endParaRPr lang="ru-RU" sz="2000" b="1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16D7AD0D-6B8D-4BB1-9DEE-1E2C95B11DDF}"/>
              </a:ext>
            </a:extLst>
          </p:cNvPr>
          <p:cNvSpPr/>
          <p:nvPr/>
        </p:nvSpPr>
        <p:spPr>
          <a:xfrm>
            <a:off x="5558032" y="5535834"/>
            <a:ext cx="6633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1983 года по настоящее время работает в МБОУ «СОШ № 1», общий педагогический стаж: 39 лет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939546" y="1147033"/>
            <a:ext cx="801104" cy="681767"/>
            <a:chOff x="6939546" y="1147033"/>
            <a:chExt cx="587465" cy="506435"/>
          </a:xfrm>
        </p:grpSpPr>
        <p:sp>
          <p:nvSpPr>
            <p:cNvPr id="40" name="Шестиугольник 39">
              <a:extLst>
                <a:ext uri="{FF2B5EF4-FFF2-40B4-BE49-F238E27FC236}">
                  <a16:creationId xmlns="" xmlns:a16="http://schemas.microsoft.com/office/drawing/2014/main" id="{0B111486-262E-435B-B4B7-37442DEE4097}"/>
                </a:ext>
              </a:extLst>
            </p:cNvPr>
            <p:cNvSpPr/>
            <p:nvPr/>
          </p:nvSpPr>
          <p:spPr>
            <a:xfrm>
              <a:off x="6939546" y="1147033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="" xmlns:a16="http://schemas.microsoft.com/office/drawing/2014/main" id="{7B7DF595-4E7D-4050-A783-5064361A0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73900" y="1206500"/>
              <a:ext cx="360000" cy="360000"/>
            </a:xfrm>
            <a:prstGeom prst="rect">
              <a:avLst/>
            </a:prstGeom>
          </p:spPr>
        </p:pic>
      </p:grpSp>
      <p:grpSp>
        <p:nvGrpSpPr>
          <p:cNvPr id="20" name="Группа 19"/>
          <p:cNvGrpSpPr/>
          <p:nvPr/>
        </p:nvGrpSpPr>
        <p:grpSpPr>
          <a:xfrm>
            <a:off x="6140450" y="2051050"/>
            <a:ext cx="844550" cy="755650"/>
            <a:chOff x="6465813" y="2242373"/>
            <a:chExt cx="587465" cy="506435"/>
          </a:xfrm>
        </p:grpSpPr>
        <p:sp>
          <p:nvSpPr>
            <p:cNvPr id="34" name="Шестиугольник 33">
              <a:extLst>
                <a:ext uri="{FF2B5EF4-FFF2-40B4-BE49-F238E27FC236}">
                  <a16:creationId xmlns="" xmlns:a16="http://schemas.microsoft.com/office/drawing/2014/main" id="{556195F2-9C1C-44F4-8C58-0CB609F0B339}"/>
                </a:ext>
              </a:extLst>
            </p:cNvPr>
            <p:cNvSpPr/>
            <p:nvPr/>
          </p:nvSpPr>
          <p:spPr>
            <a:xfrm>
              <a:off x="6465813" y="2242373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="" xmlns:a16="http://schemas.microsoft.com/office/drawing/2014/main" id="{CA5DA415-52AA-4D2E-825B-CC3A7FF79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79546" y="2315590"/>
              <a:ext cx="360000" cy="360000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5033292" y="4762501"/>
            <a:ext cx="884908" cy="755650"/>
            <a:chOff x="5033292" y="5012620"/>
            <a:chExt cx="587465" cy="506435"/>
          </a:xfrm>
        </p:grpSpPr>
        <p:sp>
          <p:nvSpPr>
            <p:cNvPr id="35" name="Шестиугольник 34">
              <a:extLst>
                <a:ext uri="{FF2B5EF4-FFF2-40B4-BE49-F238E27FC236}">
                  <a16:creationId xmlns="" xmlns:a16="http://schemas.microsoft.com/office/drawing/2014/main" id="{1B841FDA-3659-4D49-BB4F-6790B62FAE35}"/>
                </a:ext>
              </a:extLst>
            </p:cNvPr>
            <p:cNvSpPr/>
            <p:nvPr/>
          </p:nvSpPr>
          <p:spPr>
            <a:xfrm>
              <a:off x="5033292" y="5012620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="" xmlns:a16="http://schemas.microsoft.com/office/drawing/2014/main" id="{9B3FAAAA-9773-48EA-8F05-A74461D9F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47024" y="5085837"/>
              <a:ext cx="360000" cy="3600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34" y="124580"/>
            <a:ext cx="4300815" cy="573442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1102212">
            <a:off x="4441604" y="3033483"/>
            <a:ext cx="511263" cy="3923087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6158 w 540000"/>
              <a:gd name="connsiteY0" fmla="*/ 233622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36158 w 540000"/>
              <a:gd name="connsiteY4" fmla="*/ 233622 h 5400000"/>
              <a:gd name="connsiteX0" fmla="*/ 21991 w 540000"/>
              <a:gd name="connsiteY0" fmla="*/ 232632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21991 w 540000"/>
              <a:gd name="connsiteY4" fmla="*/ 232632 h 5400000"/>
              <a:gd name="connsiteX0" fmla="*/ 21991 w 528835"/>
              <a:gd name="connsiteY0" fmla="*/ 191934 h 5359302"/>
              <a:gd name="connsiteX1" fmla="*/ 528835 w 528835"/>
              <a:gd name="connsiteY1" fmla="*/ 0 h 5359302"/>
              <a:gd name="connsiteX2" fmla="*/ 465692 w 528835"/>
              <a:gd name="connsiteY2" fmla="*/ 5163362 h 5359302"/>
              <a:gd name="connsiteX3" fmla="*/ 0 w 528835"/>
              <a:gd name="connsiteY3" fmla="*/ 5359302 h 5359302"/>
              <a:gd name="connsiteX4" fmla="*/ 21991 w 528835"/>
              <a:gd name="connsiteY4" fmla="*/ 191934 h 5359302"/>
              <a:gd name="connsiteX0" fmla="*/ 13681 w 528835"/>
              <a:gd name="connsiteY0" fmla="*/ 188390 h 5359302"/>
              <a:gd name="connsiteX1" fmla="*/ 528835 w 528835"/>
              <a:gd name="connsiteY1" fmla="*/ 0 h 5359302"/>
              <a:gd name="connsiteX2" fmla="*/ 465692 w 528835"/>
              <a:gd name="connsiteY2" fmla="*/ 5163362 h 5359302"/>
              <a:gd name="connsiteX3" fmla="*/ 0 w 528835"/>
              <a:gd name="connsiteY3" fmla="*/ 5359302 h 5359302"/>
              <a:gd name="connsiteX4" fmla="*/ 13681 w 528835"/>
              <a:gd name="connsiteY4" fmla="*/ 188390 h 5359302"/>
              <a:gd name="connsiteX0" fmla="*/ 13681 w 511263"/>
              <a:gd name="connsiteY0" fmla="*/ 180730 h 5351642"/>
              <a:gd name="connsiteX1" fmla="*/ 511263 w 511263"/>
              <a:gd name="connsiteY1" fmla="*/ 0 h 5351642"/>
              <a:gd name="connsiteX2" fmla="*/ 465692 w 511263"/>
              <a:gd name="connsiteY2" fmla="*/ 5155702 h 5351642"/>
              <a:gd name="connsiteX3" fmla="*/ 0 w 511263"/>
              <a:gd name="connsiteY3" fmla="*/ 5351642 h 5351642"/>
              <a:gd name="connsiteX4" fmla="*/ 13681 w 511263"/>
              <a:gd name="connsiteY4" fmla="*/ 180730 h 535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263" h="5351642">
                <a:moveTo>
                  <a:pt x="13681" y="180730"/>
                </a:moveTo>
                <a:lnTo>
                  <a:pt x="511263" y="0"/>
                </a:lnTo>
                <a:lnTo>
                  <a:pt x="465692" y="5155702"/>
                </a:lnTo>
                <a:lnTo>
                  <a:pt x="0" y="5351642"/>
                </a:lnTo>
                <a:cubicBezTo>
                  <a:pt x="7330" y="3629186"/>
                  <a:pt x="6351" y="1903186"/>
                  <a:pt x="13681" y="18073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6069939" y="228600"/>
            <a:ext cx="612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Информационная справка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5862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3176ECF0-EE47-41EA-875B-0519BA2E98AA}"/>
              </a:ext>
            </a:extLst>
          </p:cNvPr>
          <p:cNvSpPr/>
          <p:nvPr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A3BAE0C-219F-4C00-B25C-58B34363EC13}"/>
              </a:ext>
            </a:extLst>
          </p:cNvPr>
          <p:cNvSpPr/>
          <p:nvPr/>
        </p:nvSpPr>
        <p:spPr>
          <a:xfrm>
            <a:off x="1028700" y="1295400"/>
            <a:ext cx="3378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С 2003 года –руководитель ШМО учителей начальных </a:t>
            </a:r>
            <a:r>
              <a:rPr lang="ru-RU" dirty="0" smtClean="0"/>
              <a:t>классов. </a:t>
            </a:r>
            <a:r>
              <a:rPr lang="ru-RU" dirty="0">
                <a:solidFill>
                  <a:srgbClr val="242852"/>
                </a:solidFill>
              </a:rPr>
              <a:t>Обмен опытом на педагогических и методических </a:t>
            </a:r>
            <a:r>
              <a:rPr lang="ru-RU" dirty="0" smtClean="0">
                <a:solidFill>
                  <a:srgbClr val="242852"/>
                </a:solidFill>
              </a:rPr>
              <a:t>советах.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23254" y="1235196"/>
            <a:ext cx="587465" cy="506435"/>
            <a:chOff x="323254" y="1235196"/>
            <a:chExt cx="587465" cy="506435"/>
          </a:xfrm>
        </p:grpSpPr>
        <p:sp>
          <p:nvSpPr>
            <p:cNvPr id="7" name="Шестиугольник 6">
              <a:extLst>
                <a:ext uri="{FF2B5EF4-FFF2-40B4-BE49-F238E27FC236}">
                  <a16:creationId xmlns="" xmlns:a16="http://schemas.microsoft.com/office/drawing/2014/main" id="{0B1C8BEE-44EE-43C4-BE09-B00C937127CC}"/>
                </a:ext>
              </a:extLst>
            </p:cNvPr>
            <p:cNvSpPr/>
            <p:nvPr/>
          </p:nvSpPr>
          <p:spPr>
            <a:xfrm>
              <a:off x="323254" y="1235196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D5372513-778F-4AA9-B6A9-CBDCCBF2D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6987" y="1278228"/>
              <a:ext cx="360000" cy="360000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091FCA7-1A0A-4F7B-9FEB-74BC15051BE6}"/>
              </a:ext>
            </a:extLst>
          </p:cNvPr>
          <p:cNvSpPr/>
          <p:nvPr/>
        </p:nvSpPr>
        <p:spPr>
          <a:xfrm>
            <a:off x="6762750" y="850900"/>
            <a:ext cx="54292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Уделяет большое внимание </a:t>
            </a:r>
            <a:r>
              <a:rPr lang="ru-RU" dirty="0" err="1" smtClean="0"/>
              <a:t>педагогизации</a:t>
            </a:r>
            <a:r>
              <a:rPr lang="ru-RU" dirty="0" smtClean="0"/>
              <a:t> домашней среды школьника. Регулярно беседует с родителями, обсуждает острые проблемы за «круглым столом», проводит вечера с участием родителей, совместные вылазки на природу.</a:t>
            </a:r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6184900" y="895350"/>
            <a:ext cx="587465" cy="506435"/>
            <a:chOff x="143255" y="3306343"/>
            <a:chExt cx="587465" cy="506435"/>
          </a:xfrm>
        </p:grpSpPr>
        <p:sp>
          <p:nvSpPr>
            <p:cNvPr id="11" name="Шестиугольник 10">
              <a:extLst>
                <a:ext uri="{FF2B5EF4-FFF2-40B4-BE49-F238E27FC236}">
                  <a16:creationId xmlns="" xmlns:a16="http://schemas.microsoft.com/office/drawing/2014/main" id="{B2797BE5-D4C6-48B7-A238-05BCC384657F}"/>
                </a:ext>
              </a:extLst>
            </p:cNvPr>
            <p:cNvSpPr/>
            <p:nvPr/>
          </p:nvSpPr>
          <p:spPr>
            <a:xfrm>
              <a:off x="143255" y="3306343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3BC0725A-D1F4-4D06-AFC1-F0C84997F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6987" y="3363127"/>
              <a:ext cx="360000" cy="392865"/>
            </a:xfrm>
            <a:prstGeom prst="rect">
              <a:avLst/>
            </a:prstGeom>
          </p:spPr>
        </p:pic>
      </p:grp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8251AAB-297B-410B-B753-4AB25736ED42}"/>
              </a:ext>
            </a:extLst>
          </p:cNvPr>
          <p:cNvSpPr/>
          <p:nvPr/>
        </p:nvSpPr>
        <p:spPr>
          <a:xfrm>
            <a:off x="361950" y="3873500"/>
            <a:ext cx="37007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Педагог развивает творческие способности детей, формирует желание учиться лучше. Благодаря советам и психологической поддержке своего учителя, они завоевывают все новые вершины как в </a:t>
            </a:r>
            <a:r>
              <a:rPr lang="ru-RU" dirty="0" smtClean="0"/>
              <a:t>спорте, </a:t>
            </a:r>
            <a:r>
              <a:rPr lang="ru-RU" dirty="0" smtClean="0"/>
              <a:t>так и в предметных конкурсах, олимпиадах разного уровня.</a:t>
            </a:r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273050" y="3340100"/>
            <a:ext cx="587465" cy="506435"/>
            <a:chOff x="113619" y="4846931"/>
            <a:chExt cx="587465" cy="506435"/>
          </a:xfrm>
        </p:grpSpPr>
        <p:sp>
          <p:nvSpPr>
            <p:cNvPr id="15" name="Шестиугольник 14">
              <a:extLst>
                <a:ext uri="{FF2B5EF4-FFF2-40B4-BE49-F238E27FC236}">
                  <a16:creationId xmlns="" xmlns:a16="http://schemas.microsoft.com/office/drawing/2014/main" id="{F5123C87-61F3-4D25-B595-D69417829DBF}"/>
                </a:ext>
              </a:extLst>
            </p:cNvPr>
            <p:cNvSpPr/>
            <p:nvPr/>
          </p:nvSpPr>
          <p:spPr>
            <a:xfrm>
              <a:off x="113619" y="4846931"/>
              <a:ext cx="587465" cy="50643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04B29389-B485-43E6-8925-BA554CBDA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7352" y="4967939"/>
              <a:ext cx="360000" cy="3600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AD0F88E-A636-404B-B161-F0893E825ED3}"/>
              </a:ext>
            </a:extLst>
          </p:cNvPr>
          <p:cNvSpPr txBox="1"/>
          <p:nvPr/>
        </p:nvSpPr>
        <p:spPr>
          <a:xfrm>
            <a:off x="782443" y="234000"/>
            <a:ext cx="6460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Наставник с большой буквы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4054304733"/>
              </p:ext>
            </p:extLst>
          </p:nvPr>
        </p:nvGraphicFramePr>
        <p:xfrm>
          <a:off x="4406900" y="1651000"/>
          <a:ext cx="6845300" cy="600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92578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2" t="11315" r="356" b="21734"/>
          <a:stretch/>
        </p:blipFill>
        <p:spPr>
          <a:xfrm>
            <a:off x="111000" y="279000"/>
            <a:ext cx="2638425" cy="1747200"/>
          </a:xfrm>
        </p:spPr>
      </p:pic>
      <p:pic>
        <p:nvPicPr>
          <p:cNvPr id="13" name="Рисунок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" r="1562"/>
          <a:stretch>
            <a:fillRect/>
          </a:stretch>
        </p:blipFill>
        <p:spPr>
          <a:xfrm>
            <a:off x="2991000" y="239033"/>
            <a:ext cx="1629911" cy="2379967"/>
          </a:xfrm>
        </p:spPr>
      </p:pic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6D90C2EB-832E-45A7-92F5-A6C06A33B1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62754" y="317500"/>
            <a:ext cx="7329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Профессиональное мастерство</a:t>
            </a:r>
            <a:endParaRPr lang="ru-RU" sz="4000" b="1" dirty="0">
              <a:solidFill>
                <a:schemeClr val="accent2"/>
              </a:solidFill>
              <a:latin typeface="+mn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562600" y="3962398"/>
            <a:ext cx="7480371" cy="2548097"/>
            <a:chOff x="3020175" y="2910770"/>
            <a:chExt cx="9171825" cy="1972610"/>
          </a:xfrm>
        </p:grpSpPr>
        <p:sp>
          <p:nvSpPr>
            <p:cNvPr id="15" name="Полилиния: фигура 24">
              <a:extLst>
                <a:ext uri="{FF2B5EF4-FFF2-40B4-BE49-F238E27FC236}">
                  <a16:creationId xmlns="" xmlns:a16="http://schemas.microsoft.com/office/drawing/2014/main" id="{7E22BA43-D6D0-468F-AA73-1A16FE9C9B9C}"/>
                </a:ext>
              </a:extLst>
            </p:cNvPr>
            <p:cNvSpPr/>
            <p:nvPr/>
          </p:nvSpPr>
          <p:spPr>
            <a:xfrm>
              <a:off x="3020175" y="2977349"/>
              <a:ext cx="9171825" cy="1906031"/>
            </a:xfrm>
            <a:custGeom>
              <a:avLst/>
              <a:gdLst>
                <a:gd name="connsiteX0" fmla="*/ 202669 w 4545000"/>
                <a:gd name="connsiteY0" fmla="*/ 0 h 810676"/>
                <a:gd name="connsiteX1" fmla="*/ 832331 w 4545000"/>
                <a:gd name="connsiteY1" fmla="*/ 0 h 810676"/>
                <a:gd name="connsiteX2" fmla="*/ 832332 w 4545000"/>
                <a:gd name="connsiteY2" fmla="*/ 1 h 810676"/>
                <a:gd name="connsiteX3" fmla="*/ 1035000 w 4545000"/>
                <a:gd name="connsiteY3" fmla="*/ 1 h 810676"/>
                <a:gd name="connsiteX4" fmla="*/ 1035000 w 4545000"/>
                <a:gd name="connsiteY4" fmla="*/ 0 h 810676"/>
                <a:gd name="connsiteX5" fmla="*/ 4545000 w 4545000"/>
                <a:gd name="connsiteY5" fmla="*/ 0 h 810676"/>
                <a:gd name="connsiteX6" fmla="*/ 4545000 w 4545000"/>
                <a:gd name="connsiteY6" fmla="*/ 1 h 810676"/>
                <a:gd name="connsiteX7" fmla="*/ 3937669 w 4545000"/>
                <a:gd name="connsiteY7" fmla="*/ 1 h 810676"/>
                <a:gd name="connsiteX8" fmla="*/ 3735000 w 4545000"/>
                <a:gd name="connsiteY8" fmla="*/ 405338 h 810676"/>
                <a:gd name="connsiteX9" fmla="*/ 3937668 w 4545000"/>
                <a:gd name="connsiteY9" fmla="*/ 810675 h 810676"/>
                <a:gd name="connsiteX10" fmla="*/ 3735000 w 4545000"/>
                <a:gd name="connsiteY10" fmla="*/ 810675 h 810676"/>
                <a:gd name="connsiteX11" fmla="*/ 3735000 w 4545000"/>
                <a:gd name="connsiteY11" fmla="*/ 810676 h 810676"/>
                <a:gd name="connsiteX12" fmla="*/ 225000 w 4545000"/>
                <a:gd name="connsiteY12" fmla="*/ 810676 h 810676"/>
                <a:gd name="connsiteX13" fmla="*/ 225000 w 4545000"/>
                <a:gd name="connsiteY13" fmla="*/ 810675 h 810676"/>
                <a:gd name="connsiteX14" fmla="*/ 202669 w 4545000"/>
                <a:gd name="connsiteY14" fmla="*/ 810675 h 810676"/>
                <a:gd name="connsiteX15" fmla="*/ 0 w 4545000"/>
                <a:gd name="connsiteY15" fmla="*/ 405338 h 81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45000" h="810676">
                  <a:moveTo>
                    <a:pt x="202669" y="0"/>
                  </a:moveTo>
                  <a:lnTo>
                    <a:pt x="832331" y="0"/>
                  </a:lnTo>
                  <a:lnTo>
                    <a:pt x="832332" y="1"/>
                  </a:lnTo>
                  <a:lnTo>
                    <a:pt x="1035000" y="1"/>
                  </a:lnTo>
                  <a:lnTo>
                    <a:pt x="1035000" y="0"/>
                  </a:lnTo>
                  <a:lnTo>
                    <a:pt x="4545000" y="0"/>
                  </a:lnTo>
                  <a:lnTo>
                    <a:pt x="4545000" y="1"/>
                  </a:lnTo>
                  <a:lnTo>
                    <a:pt x="3937669" y="1"/>
                  </a:lnTo>
                  <a:lnTo>
                    <a:pt x="3735000" y="405338"/>
                  </a:lnTo>
                  <a:lnTo>
                    <a:pt x="3937668" y="810675"/>
                  </a:lnTo>
                  <a:lnTo>
                    <a:pt x="3735000" y="810675"/>
                  </a:lnTo>
                  <a:lnTo>
                    <a:pt x="3735000" y="810676"/>
                  </a:lnTo>
                  <a:lnTo>
                    <a:pt x="225000" y="810676"/>
                  </a:lnTo>
                  <a:lnTo>
                    <a:pt x="225000" y="810675"/>
                  </a:lnTo>
                  <a:lnTo>
                    <a:pt x="202669" y="810675"/>
                  </a:lnTo>
                  <a:lnTo>
                    <a:pt x="0" y="4053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E97FD21-1C94-4BD0-A542-AE928603430D}"/>
                </a:ext>
              </a:extLst>
            </p:cNvPr>
            <p:cNvSpPr txBox="1"/>
            <p:nvPr/>
          </p:nvSpPr>
          <p:spPr>
            <a:xfrm>
              <a:off x="4791000" y="2910770"/>
              <a:ext cx="3243178" cy="4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Награды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C2A33362-F562-4B94-A970-2D0949FF2643}"/>
                </a:ext>
              </a:extLst>
            </p:cNvPr>
            <p:cNvSpPr/>
            <p:nvPr/>
          </p:nvSpPr>
          <p:spPr>
            <a:xfrm>
              <a:off x="3227962" y="3281533"/>
              <a:ext cx="7773037" cy="14137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000"/>
                </a:spcAft>
                <a:buFont typeface="Wingdings" pitchFamily="2" charset="2"/>
                <a:buChar char="Ø"/>
              </a:pPr>
              <a:r>
                <a:rPr lang="ru-RU" sz="1600" dirty="0" smtClean="0">
                  <a:solidFill>
                    <a:schemeClr val="bg1"/>
                  </a:solidFill>
                </a:rPr>
                <a:t>Нагрудный </a:t>
              </a:r>
              <a:r>
                <a:rPr lang="ru-RU" sz="1600" dirty="0">
                  <a:solidFill>
                    <a:schemeClr val="bg1"/>
                  </a:solidFill>
                </a:rPr>
                <a:t>знак  «За заслуги в образовании», 2017 </a:t>
              </a:r>
              <a:r>
                <a:rPr lang="ru-RU" sz="1600" dirty="0" smtClean="0">
                  <a:solidFill>
                    <a:schemeClr val="bg1"/>
                  </a:solidFill>
                </a:rPr>
                <a:t>г;</a:t>
              </a:r>
              <a:r>
                <a:rPr lang="ru-RU" sz="1600" dirty="0" smtClean="0"/>
                <a:t> </a:t>
              </a:r>
            </a:p>
            <a:p>
              <a:pPr marL="285750" indent="-285750">
                <a:spcAft>
                  <a:spcPts val="1000"/>
                </a:spcAft>
                <a:buFont typeface="Wingdings" pitchFamily="2" charset="2"/>
                <a:buChar char="Ø"/>
              </a:pPr>
              <a:r>
                <a:rPr lang="ru-RU" sz="1600" dirty="0" smtClean="0">
                  <a:solidFill>
                    <a:schemeClr val="bg1"/>
                  </a:solidFill>
                </a:rPr>
                <a:t>почетная </a:t>
              </a:r>
              <a:r>
                <a:rPr lang="ru-RU" sz="1600" dirty="0">
                  <a:solidFill>
                    <a:schemeClr val="bg1"/>
                  </a:solidFill>
                </a:rPr>
                <a:t>грамота </a:t>
              </a:r>
              <a:r>
                <a:rPr lang="ru-RU" sz="1600" dirty="0" err="1" smtClean="0">
                  <a:solidFill>
                    <a:schemeClr val="bg1"/>
                  </a:solidFill>
                </a:rPr>
                <a:t>МОиН</a:t>
              </a:r>
              <a:r>
                <a:rPr lang="ru-RU" sz="1600" dirty="0" smtClean="0">
                  <a:solidFill>
                    <a:schemeClr val="bg1"/>
                  </a:solidFill>
                </a:rPr>
                <a:t> РТ </a:t>
              </a:r>
              <a:r>
                <a:rPr lang="ru-RU" sz="1600" dirty="0">
                  <a:solidFill>
                    <a:schemeClr val="bg1"/>
                  </a:solidFill>
                </a:rPr>
                <a:t>за достигнутые успехи в обучении и воспитании подрастающего поколения  и многолетний добросовестный </a:t>
              </a:r>
              <a:r>
                <a:rPr lang="ru-RU" sz="1600" dirty="0" smtClean="0">
                  <a:solidFill>
                    <a:schemeClr val="bg1"/>
                  </a:solidFill>
                </a:rPr>
                <a:t>труд; </a:t>
              </a:r>
            </a:p>
            <a:p>
              <a:pPr marL="285750" indent="-285750">
                <a:spcAft>
                  <a:spcPts val="1000"/>
                </a:spcAft>
                <a:buFont typeface="Wingdings" pitchFamily="2" charset="2"/>
                <a:buChar char="Ø"/>
              </a:pPr>
              <a:r>
                <a:rPr lang="ru-RU" sz="1600" dirty="0" smtClean="0">
                  <a:solidFill>
                    <a:schemeClr val="bg1"/>
                  </a:solidFill>
                </a:rPr>
                <a:t>диплом </a:t>
              </a:r>
              <a:r>
                <a:rPr lang="ru-RU" sz="1600" dirty="0" smtClean="0">
                  <a:solidFill>
                    <a:schemeClr val="bg1"/>
                  </a:solidFill>
                </a:rPr>
                <a:t>лауреата</a:t>
              </a:r>
              <a:r>
                <a:rPr lang="ru-RU" sz="1600" dirty="0"/>
                <a:t> </a:t>
              </a:r>
              <a:r>
                <a:rPr lang="ru-RU" sz="1600" dirty="0" smtClean="0"/>
                <a:t> </a:t>
              </a:r>
              <a:r>
                <a:rPr lang="ru-RU" sz="1600" dirty="0" err="1" smtClean="0">
                  <a:solidFill>
                    <a:schemeClr val="bg1"/>
                  </a:solidFill>
                </a:rPr>
                <a:t>Вс</a:t>
              </a:r>
              <a:r>
                <a:rPr lang="tt-RU" sz="1600" dirty="0" smtClean="0">
                  <a:solidFill>
                    <a:schemeClr val="bg1"/>
                  </a:solidFill>
                </a:rPr>
                <a:t>ероссийского </a:t>
              </a:r>
              <a:r>
                <a:rPr lang="tt-RU" sz="1600" dirty="0">
                  <a:solidFill>
                    <a:schemeClr val="bg1"/>
                  </a:solidFill>
                </a:rPr>
                <a:t>к</a:t>
              </a:r>
              <a:r>
                <a:rPr lang="ru-RU" sz="1600" dirty="0" err="1" smtClean="0">
                  <a:solidFill>
                    <a:schemeClr val="bg1"/>
                  </a:solidFill>
                </a:rPr>
                <a:t>онкурса</a:t>
              </a:r>
              <a:r>
                <a:rPr lang="ru-RU" sz="1600" dirty="0" smtClean="0">
                  <a:solidFill>
                    <a:schemeClr val="bg1"/>
                  </a:solidFill>
                </a:rPr>
                <a:t>  </a:t>
              </a:r>
              <a:r>
                <a:rPr lang="ru-RU" sz="1600" dirty="0">
                  <a:solidFill>
                    <a:schemeClr val="bg1"/>
                  </a:solidFill>
                </a:rPr>
                <a:t>методических разработок «Я реализую ФГОС»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162550" y="1162050"/>
            <a:ext cx="7867650" cy="2755900"/>
            <a:chOff x="3020176" y="1024494"/>
            <a:chExt cx="9187610" cy="2316641"/>
          </a:xfrm>
        </p:grpSpPr>
        <p:sp>
          <p:nvSpPr>
            <p:cNvPr id="19" name="Полилиния: фигура 22">
              <a:extLst>
                <a:ext uri="{FF2B5EF4-FFF2-40B4-BE49-F238E27FC236}">
                  <a16:creationId xmlns="" xmlns:a16="http://schemas.microsoft.com/office/drawing/2014/main" id="{AFA92017-5A71-43DE-962B-93D81B320387}"/>
                </a:ext>
              </a:extLst>
            </p:cNvPr>
            <p:cNvSpPr/>
            <p:nvPr/>
          </p:nvSpPr>
          <p:spPr>
            <a:xfrm>
              <a:off x="3020176" y="1062517"/>
              <a:ext cx="9187610" cy="2203085"/>
            </a:xfrm>
            <a:custGeom>
              <a:avLst/>
              <a:gdLst>
                <a:gd name="connsiteX0" fmla="*/ 202669 w 4545000"/>
                <a:gd name="connsiteY0" fmla="*/ 0 h 810676"/>
                <a:gd name="connsiteX1" fmla="*/ 832331 w 4545000"/>
                <a:gd name="connsiteY1" fmla="*/ 0 h 810676"/>
                <a:gd name="connsiteX2" fmla="*/ 832332 w 4545000"/>
                <a:gd name="connsiteY2" fmla="*/ 1 h 810676"/>
                <a:gd name="connsiteX3" fmla="*/ 1035000 w 4545000"/>
                <a:gd name="connsiteY3" fmla="*/ 1 h 810676"/>
                <a:gd name="connsiteX4" fmla="*/ 1035000 w 4545000"/>
                <a:gd name="connsiteY4" fmla="*/ 0 h 810676"/>
                <a:gd name="connsiteX5" fmla="*/ 4545000 w 4545000"/>
                <a:gd name="connsiteY5" fmla="*/ 0 h 810676"/>
                <a:gd name="connsiteX6" fmla="*/ 4545000 w 4545000"/>
                <a:gd name="connsiteY6" fmla="*/ 1 h 810676"/>
                <a:gd name="connsiteX7" fmla="*/ 3937669 w 4545000"/>
                <a:gd name="connsiteY7" fmla="*/ 1 h 810676"/>
                <a:gd name="connsiteX8" fmla="*/ 3735000 w 4545000"/>
                <a:gd name="connsiteY8" fmla="*/ 405338 h 810676"/>
                <a:gd name="connsiteX9" fmla="*/ 3937668 w 4545000"/>
                <a:gd name="connsiteY9" fmla="*/ 810675 h 810676"/>
                <a:gd name="connsiteX10" fmla="*/ 3735000 w 4545000"/>
                <a:gd name="connsiteY10" fmla="*/ 810675 h 810676"/>
                <a:gd name="connsiteX11" fmla="*/ 3735000 w 4545000"/>
                <a:gd name="connsiteY11" fmla="*/ 810676 h 810676"/>
                <a:gd name="connsiteX12" fmla="*/ 225000 w 4545000"/>
                <a:gd name="connsiteY12" fmla="*/ 810676 h 810676"/>
                <a:gd name="connsiteX13" fmla="*/ 225000 w 4545000"/>
                <a:gd name="connsiteY13" fmla="*/ 810675 h 810676"/>
                <a:gd name="connsiteX14" fmla="*/ 202669 w 4545000"/>
                <a:gd name="connsiteY14" fmla="*/ 810675 h 810676"/>
                <a:gd name="connsiteX15" fmla="*/ 0 w 4545000"/>
                <a:gd name="connsiteY15" fmla="*/ 405338 h 81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45000" h="810676">
                  <a:moveTo>
                    <a:pt x="202669" y="0"/>
                  </a:moveTo>
                  <a:lnTo>
                    <a:pt x="832331" y="0"/>
                  </a:lnTo>
                  <a:lnTo>
                    <a:pt x="832332" y="1"/>
                  </a:lnTo>
                  <a:lnTo>
                    <a:pt x="1035000" y="1"/>
                  </a:lnTo>
                  <a:lnTo>
                    <a:pt x="1035000" y="0"/>
                  </a:lnTo>
                  <a:lnTo>
                    <a:pt x="4545000" y="0"/>
                  </a:lnTo>
                  <a:lnTo>
                    <a:pt x="4545000" y="1"/>
                  </a:lnTo>
                  <a:lnTo>
                    <a:pt x="3937669" y="1"/>
                  </a:lnTo>
                  <a:lnTo>
                    <a:pt x="3735000" y="405338"/>
                  </a:lnTo>
                  <a:lnTo>
                    <a:pt x="3937668" y="810675"/>
                  </a:lnTo>
                  <a:lnTo>
                    <a:pt x="3735000" y="810675"/>
                  </a:lnTo>
                  <a:lnTo>
                    <a:pt x="3735000" y="810676"/>
                  </a:lnTo>
                  <a:lnTo>
                    <a:pt x="225000" y="810676"/>
                  </a:lnTo>
                  <a:lnTo>
                    <a:pt x="225000" y="810675"/>
                  </a:lnTo>
                  <a:lnTo>
                    <a:pt x="202669" y="810675"/>
                  </a:lnTo>
                  <a:lnTo>
                    <a:pt x="0" y="40533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51DEBDAE-0271-4E96-AD2B-AB9A7B8E4D82}"/>
                </a:ext>
              </a:extLst>
            </p:cNvPr>
            <p:cNvSpPr txBox="1"/>
            <p:nvPr/>
          </p:nvSpPr>
          <p:spPr>
            <a:xfrm>
              <a:off x="4457943" y="1024494"/>
              <a:ext cx="6470887" cy="444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Участие в профессиональных  конкурсах: </a:t>
              </a:r>
              <a:endParaRPr lang="ru-RU" sz="2000" b="1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CB69FDBA-6C82-48DD-8357-849CD4438F8E}"/>
                </a:ext>
              </a:extLst>
            </p:cNvPr>
            <p:cNvSpPr/>
            <p:nvPr/>
          </p:nvSpPr>
          <p:spPr>
            <a:xfrm>
              <a:off x="3379912" y="1374408"/>
              <a:ext cx="7396088" cy="1966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ru-RU" sz="1400" dirty="0" smtClean="0"/>
                <a:t> </a:t>
              </a:r>
              <a:r>
                <a:rPr lang="ru-RU" sz="1600" dirty="0" smtClean="0"/>
                <a:t>Конкурс «Женщина года. Мужчина года: женский взгляд», 2012 год;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600" dirty="0" smtClean="0"/>
                <a:t>участник </a:t>
              </a:r>
              <a:r>
                <a:rPr lang="ru-RU" sz="1600" dirty="0"/>
                <a:t>региональной инновационной </a:t>
              </a:r>
              <a:r>
                <a:rPr lang="ru-RU" sz="1600" dirty="0" smtClean="0"/>
                <a:t>площадки «Мониторинг формирования УУД  </a:t>
              </a:r>
              <a:r>
                <a:rPr lang="ru-RU" sz="1600" dirty="0"/>
                <a:t>в условиях введения ФГОС в образовательной организации</a:t>
              </a:r>
              <a:r>
                <a:rPr lang="ru-RU" sz="1600" dirty="0" smtClean="0"/>
                <a:t>»;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600" dirty="0" smtClean="0"/>
                <a:t>участие </a:t>
              </a:r>
              <a:r>
                <a:rPr lang="ru-RU" sz="1600" dirty="0"/>
                <a:t>на V Всероссийском форуме  педагогических работников </a:t>
              </a:r>
              <a:r>
                <a:rPr lang="ru-RU" sz="1600" dirty="0" smtClean="0"/>
                <a:t>РТ  </a:t>
              </a:r>
              <a:r>
                <a:rPr lang="ru-RU" sz="1600" dirty="0"/>
                <a:t>«Образовательные стандарты 21 века: вызовы и решения</a:t>
              </a:r>
              <a:r>
                <a:rPr lang="ru-RU" sz="1600" dirty="0" smtClean="0"/>
                <a:t>»; 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600" dirty="0" smtClean="0"/>
                <a:t>участие </a:t>
              </a:r>
              <a:r>
                <a:rPr lang="ru-RU" sz="1600" dirty="0"/>
                <a:t>в грантах в рамках реализации Стратегии развития образования </a:t>
              </a:r>
              <a:r>
                <a:rPr lang="ru-RU" sz="1600" dirty="0" smtClean="0"/>
                <a:t>РТ в номинации «Учитель- наставник»</a:t>
              </a:r>
              <a:endParaRPr lang="ru-RU" sz="1600" dirty="0"/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" t="2656" r="6944" b="52498"/>
          <a:stretch/>
        </p:blipFill>
        <p:spPr>
          <a:xfrm>
            <a:off x="771674" y="2082870"/>
            <a:ext cx="2219326" cy="1533525"/>
          </a:xfrm>
          <a:prstGeom prst="rect">
            <a:avLst/>
          </a:prstGeom>
        </p:spPr>
      </p:pic>
      <p:pic>
        <p:nvPicPr>
          <p:cNvPr id="27" name="Рисунок 26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 t="6190" r="10708" b="3829"/>
          <a:stretch/>
        </p:blipFill>
        <p:spPr>
          <a:xfrm>
            <a:off x="3353888" y="2349000"/>
            <a:ext cx="1677979" cy="2347174"/>
          </a:xfr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3"/>
          <a:stretch/>
        </p:blipFill>
        <p:spPr>
          <a:xfrm rot="5400000">
            <a:off x="-277878" y="3960273"/>
            <a:ext cx="2372039" cy="1684283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5903" r="5479" b="2539"/>
          <a:stretch/>
        </p:blipFill>
        <p:spPr bwMode="auto">
          <a:xfrm rot="16200000">
            <a:off x="3524674" y="4812943"/>
            <a:ext cx="1474586" cy="212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Рисунок 24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r="1973"/>
          <a:stretch>
            <a:fillRect/>
          </a:stretch>
        </p:blipFill>
        <p:spPr>
          <a:xfrm>
            <a:off x="1506000" y="4383948"/>
            <a:ext cx="1619387" cy="2364511"/>
          </a:xfrm>
        </p:spPr>
      </p:pic>
    </p:spTree>
    <p:extLst>
      <p:ext uri="{BB962C8B-B14F-4D97-AF65-F5344CB8AC3E}">
        <p14:creationId xmlns:p14="http://schemas.microsoft.com/office/powerpoint/2010/main" val="296823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5B42D17-99DA-41C3-83E3-245A55B4E28B}"/>
              </a:ext>
            </a:extLst>
          </p:cNvPr>
          <p:cNvSpPr txBox="1"/>
          <p:nvPr/>
        </p:nvSpPr>
        <p:spPr>
          <a:xfrm>
            <a:off x="8103883" y="2853584"/>
            <a:ext cx="3368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2020-2021 учебный год</a:t>
            </a:r>
            <a:endParaRPr lang="ru-RU" sz="20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57C0931-3A9A-44A2-B182-93EDB0CF011F}"/>
              </a:ext>
            </a:extLst>
          </p:cNvPr>
          <p:cNvSpPr/>
          <p:nvPr/>
        </p:nvSpPr>
        <p:spPr>
          <a:xfrm>
            <a:off x="7851000" y="3253694"/>
            <a:ext cx="3213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36 учеников , 1 «А» класс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1793FA1-A059-477C-B6F2-D9D0F7D35595}"/>
              </a:ext>
            </a:extLst>
          </p:cNvPr>
          <p:cNvSpPr txBox="1"/>
          <p:nvPr/>
        </p:nvSpPr>
        <p:spPr>
          <a:xfrm>
            <a:off x="7689403" y="4105238"/>
            <a:ext cx="3269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2021-2022 учебный год</a:t>
            </a:r>
            <a:endParaRPr lang="ru-RU" sz="2000" b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F3F9FA1-9582-48FA-AC40-5A02829E22C3}"/>
              </a:ext>
            </a:extLst>
          </p:cNvPr>
          <p:cNvSpPr/>
          <p:nvPr/>
        </p:nvSpPr>
        <p:spPr>
          <a:xfrm>
            <a:off x="7717260" y="4544829"/>
            <a:ext cx="3213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36 учеников, 2 «А» класс</a:t>
            </a:r>
            <a:endParaRPr lang="ru-RU" dirty="0"/>
          </a:p>
        </p:txBody>
      </p:sp>
      <p:sp>
        <p:nvSpPr>
          <p:cNvPr id="21" name="Арка 20">
            <a:extLst>
              <a:ext uri="{FF2B5EF4-FFF2-40B4-BE49-F238E27FC236}">
                <a16:creationId xmlns="" xmlns:a16="http://schemas.microsoft.com/office/drawing/2014/main" id="{B25D5E15-30F1-43C8-A668-342292D8AA97}"/>
              </a:ext>
            </a:extLst>
          </p:cNvPr>
          <p:cNvSpPr/>
          <p:nvPr/>
        </p:nvSpPr>
        <p:spPr>
          <a:xfrm>
            <a:off x="6088543" y="3675293"/>
            <a:ext cx="1260000" cy="1260000"/>
          </a:xfrm>
          <a:prstGeom prst="blockArc">
            <a:avLst>
              <a:gd name="adj1" fmla="val 15896664"/>
              <a:gd name="adj2" fmla="val 16195566"/>
              <a:gd name="adj3" fmla="val 766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463421" y="2799000"/>
            <a:ext cx="1260000" cy="1260000"/>
            <a:chOff x="6088543" y="3675293"/>
            <a:chExt cx="1260000" cy="1260000"/>
          </a:xfrm>
          <a:solidFill>
            <a:schemeClr val="accent1"/>
          </a:solidFill>
        </p:grpSpPr>
        <p:sp>
          <p:nvSpPr>
            <p:cNvPr id="20" name="Полилиния: фигура 19">
              <a:extLst>
                <a:ext uri="{FF2B5EF4-FFF2-40B4-BE49-F238E27FC236}">
                  <a16:creationId xmlns="" xmlns:a16="http://schemas.microsoft.com/office/drawing/2014/main" id="{1DCE7D00-0565-4BE1-9C83-EA9DDF7DECD6}"/>
                </a:ext>
              </a:extLst>
            </p:cNvPr>
            <p:cNvSpPr/>
            <p:nvPr/>
          </p:nvSpPr>
          <p:spPr>
            <a:xfrm>
              <a:off x="6088543" y="3675293"/>
              <a:ext cx="1260000" cy="1260000"/>
            </a:xfrm>
            <a:custGeom>
              <a:avLst/>
              <a:gdLst>
                <a:gd name="connsiteX0" fmla="*/ 630000 w 1260000"/>
                <a:gd name="connsiteY0" fmla="*/ 95508 h 1260000"/>
                <a:gd name="connsiteX1" fmla="*/ 90000 w 1260000"/>
                <a:gd name="connsiteY1" fmla="*/ 632754 h 1260000"/>
                <a:gd name="connsiteX2" fmla="*/ 630000 w 1260000"/>
                <a:gd name="connsiteY2" fmla="*/ 1170000 h 1260000"/>
                <a:gd name="connsiteX3" fmla="*/ 1170000 w 1260000"/>
                <a:gd name="connsiteY3" fmla="*/ 632754 h 1260000"/>
                <a:gd name="connsiteX4" fmla="*/ 630000 w 1260000"/>
                <a:gd name="connsiteY4" fmla="*/ 95508 h 1260000"/>
                <a:gd name="connsiteX5" fmla="*/ 630000 w 1260000"/>
                <a:gd name="connsiteY5" fmla="*/ 0 h 1260000"/>
                <a:gd name="connsiteX6" fmla="*/ 1260000 w 1260000"/>
                <a:gd name="connsiteY6" fmla="*/ 630000 h 1260000"/>
                <a:gd name="connsiteX7" fmla="*/ 630000 w 1260000"/>
                <a:gd name="connsiteY7" fmla="*/ 1260000 h 1260000"/>
                <a:gd name="connsiteX8" fmla="*/ 0 w 1260000"/>
                <a:gd name="connsiteY8" fmla="*/ 630000 h 1260000"/>
                <a:gd name="connsiteX9" fmla="*/ 630000 w 1260000"/>
                <a:gd name="connsiteY9" fmla="*/ 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0000" h="1260000">
                  <a:moveTo>
                    <a:pt x="630000" y="95508"/>
                  </a:moveTo>
                  <a:cubicBezTo>
                    <a:pt x="331766" y="95508"/>
                    <a:pt x="90000" y="336041"/>
                    <a:pt x="90000" y="632754"/>
                  </a:cubicBezTo>
                  <a:cubicBezTo>
                    <a:pt x="90000" y="929467"/>
                    <a:pt x="331766" y="1170000"/>
                    <a:pt x="630000" y="1170000"/>
                  </a:cubicBezTo>
                  <a:cubicBezTo>
                    <a:pt x="928234" y="1170000"/>
                    <a:pt x="1170000" y="929467"/>
                    <a:pt x="1170000" y="632754"/>
                  </a:cubicBezTo>
                  <a:cubicBezTo>
                    <a:pt x="1170000" y="336041"/>
                    <a:pt x="928234" y="95508"/>
                    <a:pt x="630000" y="95508"/>
                  </a:cubicBezTo>
                  <a:close/>
                  <a:moveTo>
                    <a:pt x="630000" y="0"/>
                  </a:moveTo>
                  <a:cubicBezTo>
                    <a:pt x="977939" y="0"/>
                    <a:pt x="1260000" y="282061"/>
                    <a:pt x="1260000" y="630000"/>
                  </a:cubicBezTo>
                  <a:cubicBezTo>
                    <a:pt x="1260000" y="977939"/>
                    <a:pt x="977939" y="1260000"/>
                    <a:pt x="630000" y="1260000"/>
                  </a:cubicBezTo>
                  <a:cubicBezTo>
                    <a:pt x="282061" y="1260000"/>
                    <a:pt x="0" y="977939"/>
                    <a:pt x="0" y="630000"/>
                  </a:cubicBezTo>
                  <a:cubicBezTo>
                    <a:pt x="0" y="282061"/>
                    <a:pt x="282061" y="0"/>
                    <a:pt x="630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E50E880B-7E2C-4A09-9D65-EB8FAAA377B4}"/>
                </a:ext>
              </a:extLst>
            </p:cNvPr>
            <p:cNvSpPr txBox="1"/>
            <p:nvPr/>
          </p:nvSpPr>
          <p:spPr>
            <a:xfrm>
              <a:off x="6361605" y="4072153"/>
              <a:ext cx="5645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tx2"/>
                  </a:solidFill>
                </a:rPr>
                <a:t>0%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8" name="Полилиния: фигура 27">
            <a:extLst>
              <a:ext uri="{FF2B5EF4-FFF2-40B4-BE49-F238E27FC236}">
                <a16:creationId xmlns="" xmlns:a16="http://schemas.microsoft.com/office/drawing/2014/main" id="{7D1EEC21-2F4A-4AAD-B439-ED4F2EF000C4}"/>
              </a:ext>
            </a:extLst>
          </p:cNvPr>
          <p:cNvSpPr/>
          <p:nvPr/>
        </p:nvSpPr>
        <p:spPr>
          <a:xfrm>
            <a:off x="5217821" y="5409001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" name="Арка 28">
            <a:extLst>
              <a:ext uri="{FF2B5EF4-FFF2-40B4-BE49-F238E27FC236}">
                <a16:creationId xmlns="" xmlns:a16="http://schemas.microsoft.com/office/drawing/2014/main" id="{81607782-51C8-4D6D-86C3-A73919EB5AEC}"/>
              </a:ext>
            </a:extLst>
          </p:cNvPr>
          <p:cNvSpPr/>
          <p:nvPr/>
        </p:nvSpPr>
        <p:spPr>
          <a:xfrm>
            <a:off x="5217821" y="5409001"/>
            <a:ext cx="1260000" cy="1260000"/>
          </a:xfrm>
          <a:prstGeom prst="blockArc">
            <a:avLst>
              <a:gd name="adj1" fmla="val 11053589"/>
              <a:gd name="adj2" fmla="val 16195566"/>
              <a:gd name="adj3" fmla="val 766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1D01E42-DAF6-4EF6-8097-6086076607BA}"/>
              </a:ext>
            </a:extLst>
          </p:cNvPr>
          <p:cNvSpPr txBox="1"/>
          <p:nvPr/>
        </p:nvSpPr>
        <p:spPr>
          <a:xfrm>
            <a:off x="5366619" y="5808168"/>
            <a:ext cx="111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75,26%</a:t>
            </a:r>
            <a:endParaRPr lang="ru-RU" sz="2400" b="1" dirty="0">
              <a:solidFill>
                <a:schemeClr val="tx2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7113849" y="1449000"/>
            <a:ext cx="1298414" cy="1260000"/>
            <a:chOff x="6834253" y="2018434"/>
            <a:chExt cx="1298414" cy="1260000"/>
          </a:xfrm>
        </p:grpSpPr>
        <p:sp>
          <p:nvSpPr>
            <p:cNvPr id="27" name="Полилиния: фигура 21">
              <a:extLst>
                <a:ext uri="{FF2B5EF4-FFF2-40B4-BE49-F238E27FC236}">
                  <a16:creationId xmlns="" xmlns:a16="http://schemas.microsoft.com/office/drawing/2014/main" id="{D797F856-0476-4BD9-9208-357B9487055D}"/>
                </a:ext>
              </a:extLst>
            </p:cNvPr>
            <p:cNvSpPr/>
            <p:nvPr/>
          </p:nvSpPr>
          <p:spPr>
            <a:xfrm>
              <a:off x="6834253" y="2018434"/>
              <a:ext cx="1260000" cy="1260000"/>
            </a:xfrm>
            <a:custGeom>
              <a:avLst/>
              <a:gdLst>
                <a:gd name="connsiteX0" fmla="*/ 630000 w 1260000"/>
                <a:gd name="connsiteY0" fmla="*/ 95508 h 1260000"/>
                <a:gd name="connsiteX1" fmla="*/ 90000 w 1260000"/>
                <a:gd name="connsiteY1" fmla="*/ 632754 h 1260000"/>
                <a:gd name="connsiteX2" fmla="*/ 630000 w 1260000"/>
                <a:gd name="connsiteY2" fmla="*/ 1170000 h 1260000"/>
                <a:gd name="connsiteX3" fmla="*/ 1170000 w 1260000"/>
                <a:gd name="connsiteY3" fmla="*/ 632754 h 1260000"/>
                <a:gd name="connsiteX4" fmla="*/ 630000 w 1260000"/>
                <a:gd name="connsiteY4" fmla="*/ 95508 h 1260000"/>
                <a:gd name="connsiteX5" fmla="*/ 630000 w 1260000"/>
                <a:gd name="connsiteY5" fmla="*/ 0 h 1260000"/>
                <a:gd name="connsiteX6" fmla="*/ 1260000 w 1260000"/>
                <a:gd name="connsiteY6" fmla="*/ 630000 h 1260000"/>
                <a:gd name="connsiteX7" fmla="*/ 630000 w 1260000"/>
                <a:gd name="connsiteY7" fmla="*/ 1260000 h 1260000"/>
                <a:gd name="connsiteX8" fmla="*/ 0 w 1260000"/>
                <a:gd name="connsiteY8" fmla="*/ 630000 h 1260000"/>
                <a:gd name="connsiteX9" fmla="*/ 630000 w 1260000"/>
                <a:gd name="connsiteY9" fmla="*/ 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0000" h="1260000">
                  <a:moveTo>
                    <a:pt x="630000" y="95508"/>
                  </a:moveTo>
                  <a:cubicBezTo>
                    <a:pt x="331766" y="95508"/>
                    <a:pt x="90000" y="336041"/>
                    <a:pt x="90000" y="632754"/>
                  </a:cubicBezTo>
                  <a:cubicBezTo>
                    <a:pt x="90000" y="929467"/>
                    <a:pt x="331766" y="1170000"/>
                    <a:pt x="630000" y="1170000"/>
                  </a:cubicBezTo>
                  <a:cubicBezTo>
                    <a:pt x="928234" y="1170000"/>
                    <a:pt x="1170000" y="929467"/>
                    <a:pt x="1170000" y="632754"/>
                  </a:cubicBezTo>
                  <a:cubicBezTo>
                    <a:pt x="1170000" y="336041"/>
                    <a:pt x="928234" y="95508"/>
                    <a:pt x="630000" y="95508"/>
                  </a:cubicBezTo>
                  <a:close/>
                  <a:moveTo>
                    <a:pt x="630000" y="0"/>
                  </a:moveTo>
                  <a:cubicBezTo>
                    <a:pt x="977939" y="0"/>
                    <a:pt x="1260000" y="282061"/>
                    <a:pt x="1260000" y="630000"/>
                  </a:cubicBezTo>
                  <a:cubicBezTo>
                    <a:pt x="1260000" y="977939"/>
                    <a:pt x="977939" y="1260000"/>
                    <a:pt x="630000" y="1260000"/>
                  </a:cubicBezTo>
                  <a:cubicBezTo>
                    <a:pt x="282061" y="1260000"/>
                    <a:pt x="0" y="977939"/>
                    <a:pt x="0" y="630000"/>
                  </a:cubicBezTo>
                  <a:cubicBezTo>
                    <a:pt x="0" y="282061"/>
                    <a:pt x="282061" y="0"/>
                    <a:pt x="63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31" name="Арка 30">
              <a:extLst>
                <a:ext uri="{FF2B5EF4-FFF2-40B4-BE49-F238E27FC236}">
                  <a16:creationId xmlns="" xmlns:a16="http://schemas.microsoft.com/office/drawing/2014/main" id="{608CF968-B1F9-49C9-A7D0-6DFDF59AD764}"/>
                </a:ext>
              </a:extLst>
            </p:cNvPr>
            <p:cNvSpPr/>
            <p:nvPr/>
          </p:nvSpPr>
          <p:spPr>
            <a:xfrm>
              <a:off x="6834253" y="2018434"/>
              <a:ext cx="1260000" cy="1260000"/>
            </a:xfrm>
            <a:prstGeom prst="blockArc">
              <a:avLst>
                <a:gd name="adj1" fmla="val 21498754"/>
                <a:gd name="adj2" fmla="val 16195566"/>
                <a:gd name="adj3" fmla="val 766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6EE16966-EEA6-49FA-9598-38D6F3B31BBF}"/>
                </a:ext>
              </a:extLst>
            </p:cNvPr>
            <p:cNvSpPr txBox="1"/>
            <p:nvPr/>
          </p:nvSpPr>
          <p:spPr>
            <a:xfrm>
              <a:off x="7021465" y="2415293"/>
              <a:ext cx="1111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tx2"/>
                  </a:solidFill>
                </a:rPr>
                <a:t>69,08%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1039A666-5B41-4C6D-A82D-3ACFD2D2B24F}"/>
              </a:ext>
            </a:extLst>
          </p:cNvPr>
          <p:cNvSpPr txBox="1"/>
          <p:nvPr/>
        </p:nvSpPr>
        <p:spPr>
          <a:xfrm>
            <a:off x="8526000" y="1248945"/>
            <a:ext cx="332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2019-2020  учебный год</a:t>
            </a:r>
            <a:endParaRPr lang="ru-RU" sz="2000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457C0931-3A9A-44A2-B182-93EDB0CF011F}"/>
              </a:ext>
            </a:extLst>
          </p:cNvPr>
          <p:cNvSpPr/>
          <p:nvPr/>
        </p:nvSpPr>
        <p:spPr>
          <a:xfrm>
            <a:off x="8526000" y="1831286"/>
            <a:ext cx="3213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30 учеников , 4 «А» класс</a:t>
            </a:r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1793FA1-A059-477C-B6F2-D9D0F7D35595}"/>
              </a:ext>
            </a:extLst>
          </p:cNvPr>
          <p:cNvSpPr txBox="1"/>
          <p:nvPr/>
        </p:nvSpPr>
        <p:spPr>
          <a:xfrm>
            <a:off x="7383814" y="5608113"/>
            <a:ext cx="3269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2022-2023 учебный год</a:t>
            </a:r>
            <a:endParaRPr lang="ru-RU" sz="2000" b="1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4F3F9FA1-9582-48FA-AC40-5A02829E22C3}"/>
              </a:ext>
            </a:extLst>
          </p:cNvPr>
          <p:cNvSpPr/>
          <p:nvPr/>
        </p:nvSpPr>
        <p:spPr>
          <a:xfrm>
            <a:off x="7278636" y="6039000"/>
            <a:ext cx="3213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32 ученика, 3 «А» класс</a:t>
            </a:r>
            <a:endParaRPr lang="ru-RU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5853849" y="4099495"/>
            <a:ext cx="1260000" cy="1260000"/>
            <a:chOff x="6834253" y="2018434"/>
            <a:chExt cx="1260000" cy="1260000"/>
          </a:xfrm>
        </p:grpSpPr>
        <p:sp>
          <p:nvSpPr>
            <p:cNvPr id="42" name="Полилиния: фигура 21">
              <a:extLst>
                <a:ext uri="{FF2B5EF4-FFF2-40B4-BE49-F238E27FC236}">
                  <a16:creationId xmlns="" xmlns:a16="http://schemas.microsoft.com/office/drawing/2014/main" id="{D797F856-0476-4BD9-9208-357B9487055D}"/>
                </a:ext>
              </a:extLst>
            </p:cNvPr>
            <p:cNvSpPr/>
            <p:nvPr/>
          </p:nvSpPr>
          <p:spPr>
            <a:xfrm>
              <a:off x="6834253" y="2018434"/>
              <a:ext cx="1260000" cy="1260000"/>
            </a:xfrm>
            <a:custGeom>
              <a:avLst/>
              <a:gdLst>
                <a:gd name="connsiteX0" fmla="*/ 630000 w 1260000"/>
                <a:gd name="connsiteY0" fmla="*/ 95508 h 1260000"/>
                <a:gd name="connsiteX1" fmla="*/ 90000 w 1260000"/>
                <a:gd name="connsiteY1" fmla="*/ 632754 h 1260000"/>
                <a:gd name="connsiteX2" fmla="*/ 630000 w 1260000"/>
                <a:gd name="connsiteY2" fmla="*/ 1170000 h 1260000"/>
                <a:gd name="connsiteX3" fmla="*/ 1170000 w 1260000"/>
                <a:gd name="connsiteY3" fmla="*/ 632754 h 1260000"/>
                <a:gd name="connsiteX4" fmla="*/ 630000 w 1260000"/>
                <a:gd name="connsiteY4" fmla="*/ 95508 h 1260000"/>
                <a:gd name="connsiteX5" fmla="*/ 630000 w 1260000"/>
                <a:gd name="connsiteY5" fmla="*/ 0 h 1260000"/>
                <a:gd name="connsiteX6" fmla="*/ 1260000 w 1260000"/>
                <a:gd name="connsiteY6" fmla="*/ 630000 h 1260000"/>
                <a:gd name="connsiteX7" fmla="*/ 630000 w 1260000"/>
                <a:gd name="connsiteY7" fmla="*/ 1260000 h 1260000"/>
                <a:gd name="connsiteX8" fmla="*/ 0 w 1260000"/>
                <a:gd name="connsiteY8" fmla="*/ 630000 h 1260000"/>
                <a:gd name="connsiteX9" fmla="*/ 630000 w 1260000"/>
                <a:gd name="connsiteY9" fmla="*/ 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0000" h="1260000">
                  <a:moveTo>
                    <a:pt x="630000" y="95508"/>
                  </a:moveTo>
                  <a:cubicBezTo>
                    <a:pt x="331766" y="95508"/>
                    <a:pt x="90000" y="336041"/>
                    <a:pt x="90000" y="632754"/>
                  </a:cubicBezTo>
                  <a:cubicBezTo>
                    <a:pt x="90000" y="929467"/>
                    <a:pt x="331766" y="1170000"/>
                    <a:pt x="630000" y="1170000"/>
                  </a:cubicBezTo>
                  <a:cubicBezTo>
                    <a:pt x="928234" y="1170000"/>
                    <a:pt x="1170000" y="929467"/>
                    <a:pt x="1170000" y="632754"/>
                  </a:cubicBezTo>
                  <a:cubicBezTo>
                    <a:pt x="1170000" y="336041"/>
                    <a:pt x="928234" y="95508"/>
                    <a:pt x="630000" y="95508"/>
                  </a:cubicBezTo>
                  <a:close/>
                  <a:moveTo>
                    <a:pt x="630000" y="0"/>
                  </a:moveTo>
                  <a:cubicBezTo>
                    <a:pt x="977939" y="0"/>
                    <a:pt x="1260000" y="282061"/>
                    <a:pt x="1260000" y="630000"/>
                  </a:cubicBezTo>
                  <a:cubicBezTo>
                    <a:pt x="1260000" y="977939"/>
                    <a:pt x="977939" y="1260000"/>
                    <a:pt x="630000" y="1260000"/>
                  </a:cubicBezTo>
                  <a:cubicBezTo>
                    <a:pt x="282061" y="1260000"/>
                    <a:pt x="0" y="977939"/>
                    <a:pt x="0" y="630000"/>
                  </a:cubicBezTo>
                  <a:cubicBezTo>
                    <a:pt x="0" y="282061"/>
                    <a:pt x="282061" y="0"/>
                    <a:pt x="63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43" name="Арка 42">
              <a:extLst>
                <a:ext uri="{FF2B5EF4-FFF2-40B4-BE49-F238E27FC236}">
                  <a16:creationId xmlns="" xmlns:a16="http://schemas.microsoft.com/office/drawing/2014/main" id="{608CF968-B1F9-49C9-A7D0-6DFDF59AD764}"/>
                </a:ext>
              </a:extLst>
            </p:cNvPr>
            <p:cNvSpPr/>
            <p:nvPr/>
          </p:nvSpPr>
          <p:spPr>
            <a:xfrm>
              <a:off x="6834253" y="2018434"/>
              <a:ext cx="1260000" cy="1260000"/>
            </a:xfrm>
            <a:prstGeom prst="blockArc">
              <a:avLst>
                <a:gd name="adj1" fmla="val 7212473"/>
                <a:gd name="adj2" fmla="val 16195566"/>
                <a:gd name="adj3" fmla="val 7663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6EE16966-EEA6-49FA-9598-38D6F3B31BBF}"/>
                </a:ext>
              </a:extLst>
            </p:cNvPr>
            <p:cNvSpPr txBox="1"/>
            <p:nvPr/>
          </p:nvSpPr>
          <p:spPr>
            <a:xfrm>
              <a:off x="6961325" y="2393121"/>
              <a:ext cx="1111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tx2"/>
                  </a:solidFill>
                </a:rPr>
                <a:t>69,44%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0" y="0"/>
            <a:ext cx="7532340" cy="6858000"/>
            <a:chOff x="0" y="0"/>
            <a:chExt cx="7532340" cy="68580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="" xmlns:a16="http://schemas.microsoft.com/office/drawing/2014/main" id="{99F9C61E-E36B-4AA1-9B32-253C81A9D207}"/>
                </a:ext>
              </a:extLst>
            </p:cNvPr>
            <p:cNvSpPr/>
            <p:nvPr/>
          </p:nvSpPr>
          <p:spPr>
            <a:xfrm>
              <a:off x="0" y="0"/>
              <a:ext cx="7532340" cy="6858000"/>
            </a:xfrm>
            <a:custGeom>
              <a:avLst/>
              <a:gdLst>
                <a:gd name="connsiteX0" fmla="*/ 0 w 4050000"/>
                <a:gd name="connsiteY0" fmla="*/ 0 h 6984000"/>
                <a:gd name="connsiteX1" fmla="*/ 4050000 w 4050000"/>
                <a:gd name="connsiteY1" fmla="*/ 0 h 6984000"/>
                <a:gd name="connsiteX2" fmla="*/ 4050000 w 4050000"/>
                <a:gd name="connsiteY2" fmla="*/ 6984000 h 6984000"/>
                <a:gd name="connsiteX3" fmla="*/ 0 w 4050000"/>
                <a:gd name="connsiteY3" fmla="*/ 6984000 h 6984000"/>
                <a:gd name="connsiteX4" fmla="*/ 0 w 4050000"/>
                <a:gd name="connsiteY4" fmla="*/ 0 h 6984000"/>
                <a:gd name="connsiteX0" fmla="*/ 0 w 7379940"/>
                <a:gd name="connsiteY0" fmla="*/ 15240 h 6999240"/>
                <a:gd name="connsiteX1" fmla="*/ 7379940 w 7379940"/>
                <a:gd name="connsiteY1" fmla="*/ 0 h 6999240"/>
                <a:gd name="connsiteX2" fmla="*/ 4050000 w 7379940"/>
                <a:gd name="connsiteY2" fmla="*/ 6999240 h 6999240"/>
                <a:gd name="connsiteX3" fmla="*/ 0 w 7379940"/>
                <a:gd name="connsiteY3" fmla="*/ 6999240 h 6999240"/>
                <a:gd name="connsiteX4" fmla="*/ 0 w 7379940"/>
                <a:gd name="connsiteY4" fmla="*/ 15240 h 6999240"/>
                <a:gd name="connsiteX0" fmla="*/ 0 w 7379940"/>
                <a:gd name="connsiteY0" fmla="*/ 15240 h 6999240"/>
                <a:gd name="connsiteX1" fmla="*/ 7379940 w 7379940"/>
                <a:gd name="connsiteY1" fmla="*/ 0 h 6999240"/>
                <a:gd name="connsiteX2" fmla="*/ 4598640 w 7379940"/>
                <a:gd name="connsiteY2" fmla="*/ 6999240 h 6999240"/>
                <a:gd name="connsiteX3" fmla="*/ 0 w 7379940"/>
                <a:gd name="connsiteY3" fmla="*/ 6999240 h 6999240"/>
                <a:gd name="connsiteX4" fmla="*/ 0 w 7379940"/>
                <a:gd name="connsiteY4" fmla="*/ 15240 h 6999240"/>
                <a:gd name="connsiteX0" fmla="*/ 0 w 7509480"/>
                <a:gd name="connsiteY0" fmla="*/ 38100 h 7022100"/>
                <a:gd name="connsiteX1" fmla="*/ 7509480 w 7509480"/>
                <a:gd name="connsiteY1" fmla="*/ 0 h 7022100"/>
                <a:gd name="connsiteX2" fmla="*/ 4598640 w 7509480"/>
                <a:gd name="connsiteY2" fmla="*/ 7022100 h 7022100"/>
                <a:gd name="connsiteX3" fmla="*/ 0 w 7509480"/>
                <a:gd name="connsiteY3" fmla="*/ 7022100 h 7022100"/>
                <a:gd name="connsiteX4" fmla="*/ 0 w 7509480"/>
                <a:gd name="connsiteY4" fmla="*/ 38100 h 7022100"/>
                <a:gd name="connsiteX0" fmla="*/ 0 w 7532340"/>
                <a:gd name="connsiteY0" fmla="*/ 0 h 6984000"/>
                <a:gd name="connsiteX1" fmla="*/ 7532340 w 7532340"/>
                <a:gd name="connsiteY1" fmla="*/ 7620 h 6984000"/>
                <a:gd name="connsiteX2" fmla="*/ 4598640 w 7532340"/>
                <a:gd name="connsiteY2" fmla="*/ 6984000 h 6984000"/>
                <a:gd name="connsiteX3" fmla="*/ 0 w 7532340"/>
                <a:gd name="connsiteY3" fmla="*/ 6984000 h 6984000"/>
                <a:gd name="connsiteX4" fmla="*/ 0 w 7532340"/>
                <a:gd name="connsiteY4" fmla="*/ 0 h 6984000"/>
                <a:gd name="connsiteX0" fmla="*/ 0 w 7532340"/>
                <a:gd name="connsiteY0" fmla="*/ 0 h 6984000"/>
                <a:gd name="connsiteX1" fmla="*/ 7532340 w 7532340"/>
                <a:gd name="connsiteY1" fmla="*/ 2770 h 6984000"/>
                <a:gd name="connsiteX2" fmla="*/ 4598640 w 7532340"/>
                <a:gd name="connsiteY2" fmla="*/ 6984000 h 6984000"/>
                <a:gd name="connsiteX3" fmla="*/ 0 w 7532340"/>
                <a:gd name="connsiteY3" fmla="*/ 6984000 h 6984000"/>
                <a:gd name="connsiteX4" fmla="*/ 0 w 7532340"/>
                <a:gd name="connsiteY4" fmla="*/ 0 h 698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2340" h="6984000">
                  <a:moveTo>
                    <a:pt x="0" y="0"/>
                  </a:moveTo>
                  <a:lnTo>
                    <a:pt x="7532340" y="2770"/>
                  </a:lnTo>
                  <a:lnTo>
                    <a:pt x="4598640" y="6984000"/>
                  </a:lnTo>
                  <a:lnTo>
                    <a:pt x="0" y="698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5" name="Рисунок 34" descr="IMG-20170209-WA0009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9950" y="317500"/>
              <a:ext cx="3911600" cy="2933700"/>
            </a:xfrm>
            <a:prstGeom prst="rect">
              <a:avLst/>
            </a:prstGeom>
          </p:spPr>
        </p:pic>
        <p:pic>
          <p:nvPicPr>
            <p:cNvPr id="36" name="Рисунок 35" descr="8H0v9GM68avyHSHz2ENLpAkAHpAOT3Bxn7TngBsuaylzPe7EPTyg1h_JyZwzaPUx2e6ZGa5te5xdhgLTL8_hZ7_i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3695700"/>
              <a:ext cx="3860800" cy="2895600"/>
            </a:xfrm>
            <a:prstGeom prst="rect">
              <a:avLst/>
            </a:prstGeom>
          </p:spPr>
        </p:pic>
      </p:grp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E48E0CCD-0F62-4CF6-8133-13F94AFF6DDD}"/>
              </a:ext>
            </a:extLst>
          </p:cNvPr>
          <p:cNvSpPr/>
          <p:nvPr/>
        </p:nvSpPr>
        <p:spPr>
          <a:xfrm>
            <a:off x="6477821" y="303479"/>
            <a:ext cx="56928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Качество образования</a:t>
            </a:r>
            <a:endParaRPr lang="ru-RU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4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5" y="153659"/>
            <a:ext cx="1914847" cy="2697491"/>
          </a:xfr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62" y="1248846"/>
            <a:ext cx="1994488" cy="2853086"/>
          </a:xfrm>
          <a:prstGeom prst="rect">
            <a:avLst/>
          </a:prstGeom>
        </p:spPr>
      </p:pic>
      <p:pic>
        <p:nvPicPr>
          <p:cNvPr id="2" name="Рисунок 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" r="2902"/>
          <a:stretch>
            <a:fillRect/>
          </a:stretch>
        </p:blipFill>
        <p:spPr>
          <a:xfrm>
            <a:off x="3384550" y="0"/>
            <a:ext cx="1948750" cy="2845423"/>
          </a:xfrm>
        </p:spPr>
      </p:pic>
      <p:pic>
        <p:nvPicPr>
          <p:cNvPr id="13" name="Рисунок 12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8599" y="3746861"/>
            <a:ext cx="2027001" cy="2887489"/>
          </a:xfrm>
        </p:spPr>
      </p:pic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6D90C2EB-832E-45A7-92F5-A6C06A33B1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1000" y="452771"/>
            <a:ext cx="657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Сердце отдает детям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194229" y="4040648"/>
            <a:ext cx="7959606" cy="2322051"/>
            <a:chOff x="3020175" y="2910770"/>
            <a:chExt cx="9171825" cy="1972610"/>
          </a:xfrm>
        </p:grpSpPr>
        <p:sp>
          <p:nvSpPr>
            <p:cNvPr id="15" name="Полилиния: фигура 24">
              <a:extLst>
                <a:ext uri="{FF2B5EF4-FFF2-40B4-BE49-F238E27FC236}">
                  <a16:creationId xmlns="" xmlns:a16="http://schemas.microsoft.com/office/drawing/2014/main" id="{7E22BA43-D6D0-468F-AA73-1A16FE9C9B9C}"/>
                </a:ext>
              </a:extLst>
            </p:cNvPr>
            <p:cNvSpPr/>
            <p:nvPr/>
          </p:nvSpPr>
          <p:spPr>
            <a:xfrm>
              <a:off x="3020175" y="2977349"/>
              <a:ext cx="9171825" cy="1906031"/>
            </a:xfrm>
            <a:custGeom>
              <a:avLst/>
              <a:gdLst>
                <a:gd name="connsiteX0" fmla="*/ 202669 w 4545000"/>
                <a:gd name="connsiteY0" fmla="*/ 0 h 810676"/>
                <a:gd name="connsiteX1" fmla="*/ 832331 w 4545000"/>
                <a:gd name="connsiteY1" fmla="*/ 0 h 810676"/>
                <a:gd name="connsiteX2" fmla="*/ 832332 w 4545000"/>
                <a:gd name="connsiteY2" fmla="*/ 1 h 810676"/>
                <a:gd name="connsiteX3" fmla="*/ 1035000 w 4545000"/>
                <a:gd name="connsiteY3" fmla="*/ 1 h 810676"/>
                <a:gd name="connsiteX4" fmla="*/ 1035000 w 4545000"/>
                <a:gd name="connsiteY4" fmla="*/ 0 h 810676"/>
                <a:gd name="connsiteX5" fmla="*/ 4545000 w 4545000"/>
                <a:gd name="connsiteY5" fmla="*/ 0 h 810676"/>
                <a:gd name="connsiteX6" fmla="*/ 4545000 w 4545000"/>
                <a:gd name="connsiteY6" fmla="*/ 1 h 810676"/>
                <a:gd name="connsiteX7" fmla="*/ 3937669 w 4545000"/>
                <a:gd name="connsiteY7" fmla="*/ 1 h 810676"/>
                <a:gd name="connsiteX8" fmla="*/ 3735000 w 4545000"/>
                <a:gd name="connsiteY8" fmla="*/ 405338 h 810676"/>
                <a:gd name="connsiteX9" fmla="*/ 3937668 w 4545000"/>
                <a:gd name="connsiteY9" fmla="*/ 810675 h 810676"/>
                <a:gd name="connsiteX10" fmla="*/ 3735000 w 4545000"/>
                <a:gd name="connsiteY10" fmla="*/ 810675 h 810676"/>
                <a:gd name="connsiteX11" fmla="*/ 3735000 w 4545000"/>
                <a:gd name="connsiteY11" fmla="*/ 810676 h 810676"/>
                <a:gd name="connsiteX12" fmla="*/ 225000 w 4545000"/>
                <a:gd name="connsiteY12" fmla="*/ 810676 h 810676"/>
                <a:gd name="connsiteX13" fmla="*/ 225000 w 4545000"/>
                <a:gd name="connsiteY13" fmla="*/ 810675 h 810676"/>
                <a:gd name="connsiteX14" fmla="*/ 202669 w 4545000"/>
                <a:gd name="connsiteY14" fmla="*/ 810675 h 810676"/>
                <a:gd name="connsiteX15" fmla="*/ 0 w 4545000"/>
                <a:gd name="connsiteY15" fmla="*/ 405338 h 810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545000" h="810676">
                  <a:moveTo>
                    <a:pt x="202669" y="0"/>
                  </a:moveTo>
                  <a:lnTo>
                    <a:pt x="832331" y="0"/>
                  </a:lnTo>
                  <a:lnTo>
                    <a:pt x="832332" y="1"/>
                  </a:lnTo>
                  <a:lnTo>
                    <a:pt x="1035000" y="1"/>
                  </a:lnTo>
                  <a:lnTo>
                    <a:pt x="1035000" y="0"/>
                  </a:lnTo>
                  <a:lnTo>
                    <a:pt x="4545000" y="0"/>
                  </a:lnTo>
                  <a:lnTo>
                    <a:pt x="4545000" y="1"/>
                  </a:lnTo>
                  <a:lnTo>
                    <a:pt x="3937669" y="1"/>
                  </a:lnTo>
                  <a:lnTo>
                    <a:pt x="3735000" y="405338"/>
                  </a:lnTo>
                  <a:lnTo>
                    <a:pt x="3937668" y="810675"/>
                  </a:lnTo>
                  <a:lnTo>
                    <a:pt x="3735000" y="810675"/>
                  </a:lnTo>
                  <a:lnTo>
                    <a:pt x="3735000" y="810676"/>
                  </a:lnTo>
                  <a:lnTo>
                    <a:pt x="225000" y="810676"/>
                  </a:lnTo>
                  <a:lnTo>
                    <a:pt x="225000" y="810675"/>
                  </a:lnTo>
                  <a:lnTo>
                    <a:pt x="202669" y="810675"/>
                  </a:lnTo>
                  <a:lnTo>
                    <a:pt x="0" y="4053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E97FD21-1C94-4BD0-A542-AE928603430D}"/>
                </a:ext>
              </a:extLst>
            </p:cNvPr>
            <p:cNvSpPr txBox="1"/>
            <p:nvPr/>
          </p:nvSpPr>
          <p:spPr>
            <a:xfrm>
              <a:off x="4791000" y="2910770"/>
              <a:ext cx="4646338" cy="47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Достижения учащихся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C2A33362-F562-4B94-A970-2D0949FF2643}"/>
                </a:ext>
              </a:extLst>
            </p:cNvPr>
            <p:cNvSpPr/>
            <p:nvPr/>
          </p:nvSpPr>
          <p:spPr>
            <a:xfrm>
              <a:off x="3227962" y="3281533"/>
              <a:ext cx="7773037" cy="315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000"/>
                </a:spcAft>
                <a:buFont typeface="Wingdings" pitchFamily="2" charset="2"/>
                <a:buChar char="Ø"/>
              </a:pP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Рисунок 3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" r="4050"/>
          <a:stretch>
            <a:fillRect/>
          </a:stretch>
        </p:blipFill>
        <p:spPr>
          <a:xfrm>
            <a:off x="5473700" y="1162050"/>
            <a:ext cx="1955800" cy="2837551"/>
          </a:xfr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3651250"/>
            <a:ext cx="2040820" cy="298958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6"/>
          <a:stretch/>
        </p:blipFill>
        <p:spPr>
          <a:xfrm rot="5400000">
            <a:off x="8913472" y="878228"/>
            <a:ext cx="2283506" cy="3295650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C2A33362-F562-4B94-A970-2D0949FF2643}"/>
              </a:ext>
            </a:extLst>
          </p:cNvPr>
          <p:cNvSpPr/>
          <p:nvPr/>
        </p:nvSpPr>
        <p:spPr>
          <a:xfrm>
            <a:off x="5446307" y="4540250"/>
            <a:ext cx="63392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</a:rPr>
              <a:t>     Воспитанники </a:t>
            </a:r>
            <a:r>
              <a:rPr lang="ru-RU" dirty="0" err="1" smtClean="0">
                <a:solidFill>
                  <a:schemeClr val="bg1"/>
                </a:solidFill>
              </a:rPr>
              <a:t>Илсои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Ильдаровны</a:t>
            </a:r>
            <a:r>
              <a:rPr lang="ru-RU" dirty="0" smtClean="0">
                <a:solidFill>
                  <a:schemeClr val="bg1"/>
                </a:solidFill>
              </a:rPr>
              <a:t> являются  победителями и призерами предметных олимпиад и творческих конкурсов разных уровней.  В копилке обучающихся  более 120 грамот, дипломов и благодарственных писем только за  первое полугодие текущего года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2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0875FF-F6F1-4C90-BD98-F73FBD21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Направления деятельности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AEF00ED7-EB61-4855-99E7-88680A3C8882}"/>
              </a:ext>
            </a:extLst>
          </p:cNvPr>
          <p:cNvGrpSpPr/>
          <p:nvPr/>
        </p:nvGrpSpPr>
        <p:grpSpPr>
          <a:xfrm>
            <a:off x="5717038" y="1215110"/>
            <a:ext cx="5625360" cy="1187474"/>
            <a:chOff x="5735638" y="1493168"/>
            <a:chExt cx="5625360" cy="1187474"/>
          </a:xfrm>
        </p:grpSpPr>
        <p:sp>
          <p:nvSpPr>
            <p:cNvPr id="16" name="Шестиугольник 15">
              <a:extLst>
                <a:ext uri="{FF2B5EF4-FFF2-40B4-BE49-F238E27FC236}">
                  <a16:creationId xmlns="" xmlns:a16="http://schemas.microsoft.com/office/drawing/2014/main" id="{FCA4A868-293A-445E-A75A-48A817C734EA}"/>
                </a:ext>
              </a:extLst>
            </p:cNvPr>
            <p:cNvSpPr/>
            <p:nvPr/>
          </p:nvSpPr>
          <p:spPr>
            <a:xfrm>
              <a:off x="5735638" y="1502309"/>
              <a:ext cx="587465" cy="506435"/>
            </a:xfrm>
            <a:prstGeom prst="hexag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AA8038A-1D10-4573-ACBE-455978BC2E6B}"/>
                </a:ext>
              </a:extLst>
            </p:cNvPr>
            <p:cNvSpPr txBox="1"/>
            <p:nvPr/>
          </p:nvSpPr>
          <p:spPr>
            <a:xfrm>
              <a:off x="6468589" y="1493168"/>
              <a:ext cx="2583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Экологическое</a:t>
              </a:r>
              <a:endParaRPr lang="ru-RU" sz="2000" b="1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="" xmlns:a16="http://schemas.microsoft.com/office/drawing/2014/main" id="{302F1640-E8F2-43E8-B735-BE1930F8690C}"/>
                </a:ext>
              </a:extLst>
            </p:cNvPr>
            <p:cNvSpPr/>
            <p:nvPr/>
          </p:nvSpPr>
          <p:spPr>
            <a:xfrm>
              <a:off x="6456361" y="1757312"/>
              <a:ext cx="490463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Руководитель экологического кружка «Юные экологи». Работа ведется по рецензированной программе.</a:t>
              </a:r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C2827FF5-CDB5-492F-BE7B-25C07E2CA49C}"/>
                </a:ext>
              </a:extLst>
            </p:cNvPr>
            <p:cNvSpPr txBox="1"/>
            <p:nvPr/>
          </p:nvSpPr>
          <p:spPr>
            <a:xfrm>
              <a:off x="5781545" y="1526479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87827A4-25F5-47DF-BCCE-FEF2F9360600}"/>
              </a:ext>
            </a:extLst>
          </p:cNvPr>
          <p:cNvGrpSpPr/>
          <p:nvPr/>
        </p:nvGrpSpPr>
        <p:grpSpPr>
          <a:xfrm>
            <a:off x="5762945" y="2552322"/>
            <a:ext cx="5588086" cy="753567"/>
            <a:chOff x="5754313" y="2893434"/>
            <a:chExt cx="5588086" cy="753567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510F8411-E400-4534-88B0-2DED60134B2B}"/>
                </a:ext>
              </a:extLst>
            </p:cNvPr>
            <p:cNvSpPr txBox="1"/>
            <p:nvPr/>
          </p:nvSpPr>
          <p:spPr>
            <a:xfrm>
              <a:off x="6437763" y="2893434"/>
              <a:ext cx="2583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Социальное</a:t>
              </a:r>
              <a:endParaRPr lang="ru-RU" sz="2000" b="1" dirty="0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="" xmlns:a16="http://schemas.microsoft.com/office/drawing/2014/main" id="{3ACE66C4-677E-4C1D-AE6B-1FC4E2D32423}"/>
                </a:ext>
              </a:extLst>
            </p:cNvPr>
            <p:cNvSpPr/>
            <p:nvPr/>
          </p:nvSpPr>
          <p:spPr>
            <a:xfrm>
              <a:off x="6437762" y="3277669"/>
              <a:ext cx="49046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Руководитель объединения «</a:t>
              </a:r>
              <a:r>
                <a:rPr lang="ru-RU" dirty="0" err="1" smtClean="0"/>
                <a:t>Светофорик</a:t>
              </a:r>
              <a:r>
                <a:rPr lang="ru-RU" dirty="0" smtClean="0"/>
                <a:t>»</a:t>
              </a:r>
              <a:endParaRPr lang="ru-RU" dirty="0"/>
            </a:p>
          </p:txBody>
        </p:sp>
        <p:sp>
          <p:nvSpPr>
            <p:cNvPr id="25" name="Шестиугольник 24">
              <a:extLst>
                <a:ext uri="{FF2B5EF4-FFF2-40B4-BE49-F238E27FC236}">
                  <a16:creationId xmlns="" xmlns:a16="http://schemas.microsoft.com/office/drawing/2014/main" id="{53B7FB49-6326-490D-83D2-F54B925303E0}"/>
                </a:ext>
              </a:extLst>
            </p:cNvPr>
            <p:cNvSpPr/>
            <p:nvPr/>
          </p:nvSpPr>
          <p:spPr>
            <a:xfrm>
              <a:off x="5754313" y="2955900"/>
              <a:ext cx="587465" cy="506435"/>
            </a:xfrm>
            <a:prstGeom prst="hexag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EE477AFC-3261-4E8E-AFE0-F2EC7EB78127}"/>
                </a:ext>
              </a:extLst>
            </p:cNvPr>
            <p:cNvSpPr txBox="1"/>
            <p:nvPr/>
          </p:nvSpPr>
          <p:spPr>
            <a:xfrm>
              <a:off x="5781545" y="290441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="" xmlns:a16="http://schemas.microsoft.com/office/drawing/2014/main" id="{D3D7CD82-2B4C-4C78-8707-2F772D993101}"/>
              </a:ext>
            </a:extLst>
          </p:cNvPr>
          <p:cNvGrpSpPr/>
          <p:nvPr/>
        </p:nvGrpSpPr>
        <p:grpSpPr>
          <a:xfrm>
            <a:off x="5740400" y="3517900"/>
            <a:ext cx="5625362" cy="1307565"/>
            <a:chOff x="5735638" y="4136046"/>
            <a:chExt cx="5625362" cy="1307565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EDFCF1F4-CBDD-4E35-84C7-B3ADB0512F2A}"/>
                </a:ext>
              </a:extLst>
            </p:cNvPr>
            <p:cNvSpPr txBox="1"/>
            <p:nvPr/>
          </p:nvSpPr>
          <p:spPr>
            <a:xfrm>
              <a:off x="6456363" y="4136046"/>
              <a:ext cx="44900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Методическая работа</a:t>
              </a:r>
              <a:endParaRPr lang="ru-RU" sz="2000" b="1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6ABA88CB-A345-45A1-B795-5B49F3693692}"/>
                </a:ext>
              </a:extLst>
            </p:cNvPr>
            <p:cNvSpPr/>
            <p:nvPr/>
          </p:nvSpPr>
          <p:spPr>
            <a:xfrm>
              <a:off x="6456363" y="4520281"/>
              <a:ext cx="490463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Делится педагогическим опытом, оказывает методическую помощь коллегам и молодым специалистам.</a:t>
              </a:r>
              <a:endParaRPr lang="ru-RU" dirty="0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="" xmlns:a16="http://schemas.microsoft.com/office/drawing/2014/main" id="{20F3CE53-3E9C-4A48-BE59-8E6FE35507D2}"/>
                </a:ext>
              </a:extLst>
            </p:cNvPr>
            <p:cNvSpPr/>
            <p:nvPr/>
          </p:nvSpPr>
          <p:spPr>
            <a:xfrm>
              <a:off x="5735638" y="4164813"/>
              <a:ext cx="587465" cy="506435"/>
            </a:xfrm>
            <a:prstGeom prst="hexag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4EF588E8-F4E9-43FA-AEEF-2E8B39DBF7B1}"/>
                </a:ext>
              </a:extLst>
            </p:cNvPr>
            <p:cNvSpPr txBox="1"/>
            <p:nvPr/>
          </p:nvSpPr>
          <p:spPr>
            <a:xfrm>
              <a:off x="5800222" y="4228911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="" xmlns:a16="http://schemas.microsoft.com/office/drawing/2014/main" id="{49B9BCE9-339B-442D-A28B-56C334269C76}"/>
              </a:ext>
            </a:extLst>
          </p:cNvPr>
          <p:cNvGrpSpPr/>
          <p:nvPr/>
        </p:nvGrpSpPr>
        <p:grpSpPr>
          <a:xfrm>
            <a:off x="5740400" y="4940300"/>
            <a:ext cx="6210362" cy="1637727"/>
            <a:chOff x="5735638" y="5493806"/>
            <a:chExt cx="6210362" cy="1637727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60A026F6-15D1-433A-AEFA-28F433E7C92C}"/>
                </a:ext>
              </a:extLst>
            </p:cNvPr>
            <p:cNvSpPr txBox="1"/>
            <p:nvPr/>
          </p:nvSpPr>
          <p:spPr>
            <a:xfrm>
              <a:off x="6456364" y="5546969"/>
              <a:ext cx="5489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Куратор «</a:t>
              </a:r>
              <a:r>
                <a:rPr lang="ru-RU" sz="2000" b="1" dirty="0" err="1" smtClean="0"/>
                <a:t>Вертуального</a:t>
              </a:r>
              <a:r>
                <a:rPr lang="ru-RU" sz="2000" b="1" dirty="0" smtClean="0"/>
                <a:t> музея образования» </a:t>
              </a:r>
              <a:endParaRPr lang="ru-RU" sz="2000" b="1" dirty="0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="" xmlns:a16="http://schemas.microsoft.com/office/drawing/2014/main" id="{1A11EC58-BF4E-4476-94F0-EA99B3704C07}"/>
                </a:ext>
              </a:extLst>
            </p:cNvPr>
            <p:cNvSpPr/>
            <p:nvPr/>
          </p:nvSpPr>
          <p:spPr>
            <a:xfrm>
              <a:off x="6456363" y="5931204"/>
              <a:ext cx="490463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Ежемесячно ведет блок  об истории школы, о ветеранах педагогического труда, ветеранах ВОВ, тыловиках. Пропагандирует патриотическое воспитание школьников</a:t>
              </a:r>
              <a:endParaRPr lang="ru-RU" dirty="0"/>
            </a:p>
          </p:txBody>
        </p:sp>
        <p:sp>
          <p:nvSpPr>
            <p:cNvPr id="27" name="Шестиугольник 26">
              <a:extLst>
                <a:ext uri="{FF2B5EF4-FFF2-40B4-BE49-F238E27FC236}">
                  <a16:creationId xmlns="" xmlns:a16="http://schemas.microsoft.com/office/drawing/2014/main" id="{14699BDF-8AEF-4931-8419-4EC38092B689}"/>
                </a:ext>
              </a:extLst>
            </p:cNvPr>
            <p:cNvSpPr/>
            <p:nvPr/>
          </p:nvSpPr>
          <p:spPr>
            <a:xfrm>
              <a:off x="5735638" y="5493806"/>
              <a:ext cx="587465" cy="506435"/>
            </a:xfrm>
            <a:prstGeom prst="hexag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02B2E067-1137-4202-94BD-69AA76EE0FB2}"/>
                </a:ext>
              </a:extLst>
            </p:cNvPr>
            <p:cNvSpPr txBox="1"/>
            <p:nvPr/>
          </p:nvSpPr>
          <p:spPr>
            <a:xfrm>
              <a:off x="5804196" y="5546969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Рисунок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3" b="6493"/>
          <a:stretch>
            <a:fillRect/>
          </a:stretch>
        </p:blipFill>
        <p:spPr/>
      </p:pic>
      <p:pic>
        <p:nvPicPr>
          <p:cNvPr id="8" name="Рисунок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8" r="24618"/>
          <a:stretch>
            <a:fillRect/>
          </a:stretch>
        </p:blipFill>
        <p:spPr/>
      </p:pic>
      <p:pic>
        <p:nvPicPr>
          <p:cNvPr id="12" name="Рисунок 11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" b="1726"/>
          <a:stretch>
            <a:fillRect/>
          </a:stretch>
        </p:blipFill>
        <p:spPr/>
      </p:pic>
      <p:pic>
        <p:nvPicPr>
          <p:cNvPr id="3" name="Рисунок 2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r="1051"/>
          <a:stretch>
            <a:fillRect/>
          </a:stretch>
        </p:blipFill>
        <p:spPr>
          <a:xfrm>
            <a:off x="2676000" y="1796124"/>
            <a:ext cx="2724210" cy="1853309"/>
          </a:xfrm>
        </p:spPr>
      </p:pic>
    </p:spTree>
    <p:extLst>
      <p:ext uri="{BB962C8B-B14F-4D97-AF65-F5344CB8AC3E}">
        <p14:creationId xmlns:p14="http://schemas.microsoft.com/office/powerpoint/2010/main" val="20724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6684124" y="357104"/>
            <a:ext cx="5145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Личностные качества</a:t>
            </a:r>
            <a:endParaRPr lang="ru-RU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2D6F87E-0166-4134-9916-750B7725F976}"/>
              </a:ext>
            </a:extLst>
          </p:cNvPr>
          <p:cNvSpPr txBox="1"/>
          <p:nvPr/>
        </p:nvSpPr>
        <p:spPr>
          <a:xfrm>
            <a:off x="1339850" y="2451100"/>
            <a:ext cx="2044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Талантливая </a:t>
            </a:r>
            <a:endParaRPr lang="ru-RU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05856F1-A42E-4DC0-9EAC-D45ADF422359}"/>
              </a:ext>
            </a:extLst>
          </p:cNvPr>
          <p:cNvSpPr txBox="1"/>
          <p:nvPr/>
        </p:nvSpPr>
        <p:spPr>
          <a:xfrm>
            <a:off x="9029700" y="3295650"/>
            <a:ext cx="173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Спортивная</a:t>
            </a:r>
            <a:endParaRPr lang="ru-RU" sz="2000" b="1" dirty="0"/>
          </a:p>
        </p:txBody>
      </p:sp>
      <p:pic>
        <p:nvPicPr>
          <p:cNvPr id="20" name="Рисунок 1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r="4342"/>
          <a:stretch>
            <a:fillRect/>
          </a:stretch>
        </p:blipFill>
        <p:spPr>
          <a:xfrm rot="5400000">
            <a:off x="770454" y="-245454"/>
            <a:ext cx="2083752" cy="3042659"/>
          </a:xfrm>
        </p:spPr>
      </p:pic>
      <p:pic>
        <p:nvPicPr>
          <p:cNvPr id="23" name="Рисунок 22" descr="WhatsApp Image 2023-02-01 at 15.29.49 (2).jpe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/>
          <a:srcRect l="4342" r="4342"/>
          <a:stretch>
            <a:fillRect/>
          </a:stretch>
        </p:blipFill>
        <p:spPr>
          <a:xfrm>
            <a:off x="3473451" y="483980"/>
            <a:ext cx="2321386" cy="3389520"/>
          </a:xfrm>
        </p:spPr>
      </p:pic>
      <p:pic>
        <p:nvPicPr>
          <p:cNvPr id="24" name="Рисунок 2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b="14546"/>
          <a:stretch>
            <a:fillRect/>
          </a:stretch>
        </p:blipFill>
        <p:spPr>
          <a:xfrm>
            <a:off x="317500" y="2895600"/>
            <a:ext cx="2444750" cy="3081385"/>
          </a:xfrm>
        </p:spPr>
      </p:pic>
      <p:pic>
        <p:nvPicPr>
          <p:cNvPr id="41" name="Рисунок 40" descr="WhatsApp Image 2023-02-01 at 15.29.49 (1).jpeg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/>
          <a:srcRect l="4545" t="9943" r="6818" b="9943"/>
          <a:stretch>
            <a:fillRect/>
          </a:stretch>
        </p:blipFill>
        <p:spPr>
          <a:xfrm>
            <a:off x="9340850" y="3740150"/>
            <a:ext cx="2400300" cy="2892669"/>
          </a:xfrm>
        </p:spPr>
      </p:pic>
      <p:pic>
        <p:nvPicPr>
          <p:cNvPr id="28" name="Рисунок 27" descr="DSCN4202.JPG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/>
          <a:srcRect t="6463" b="6463"/>
          <a:stretch>
            <a:fillRect/>
          </a:stretch>
        </p:blipFill>
        <p:spPr>
          <a:xfrm>
            <a:off x="8389342" y="984250"/>
            <a:ext cx="3587949" cy="2343150"/>
          </a:xfr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2D6F87E-0166-4134-9916-750B7725F976}"/>
              </a:ext>
            </a:extLst>
          </p:cNvPr>
          <p:cNvSpPr txBox="1"/>
          <p:nvPr/>
        </p:nvSpPr>
        <p:spPr>
          <a:xfrm>
            <a:off x="3873500" y="4095750"/>
            <a:ext cx="151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Творческая </a:t>
            </a:r>
            <a:endParaRPr lang="ru-RU" sz="2000" b="1" dirty="0"/>
          </a:p>
        </p:txBody>
      </p:sp>
      <p:pic>
        <p:nvPicPr>
          <p:cNvPr id="43" name="Рисунок 42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/>
          <a:stretch>
            <a:fillRect/>
          </a:stretch>
        </p:blipFill>
        <p:spPr>
          <a:xfrm>
            <a:off x="4762500" y="4762500"/>
            <a:ext cx="3333750" cy="1876777"/>
          </a:xfrm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32D6F87E-0166-4134-9916-750B7725F976}"/>
              </a:ext>
            </a:extLst>
          </p:cNvPr>
          <p:cNvSpPr txBox="1"/>
          <p:nvPr/>
        </p:nvSpPr>
        <p:spPr>
          <a:xfrm>
            <a:off x="2495550" y="5962650"/>
            <a:ext cx="240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Доброжелательная </a:t>
            </a:r>
            <a:endParaRPr lang="ru-RU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32D6F87E-0166-4134-9916-750B7725F976}"/>
              </a:ext>
            </a:extLst>
          </p:cNvPr>
          <p:cNvSpPr txBox="1"/>
          <p:nvPr/>
        </p:nvSpPr>
        <p:spPr>
          <a:xfrm>
            <a:off x="6229350" y="3962400"/>
            <a:ext cx="151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Творческая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sp>
        <p:nvSpPr>
          <p:cNvPr id="46" name="Полилиния: фигура 3">
            <a:extLst>
              <a:ext uri="{FF2B5EF4-FFF2-40B4-BE49-F238E27FC236}">
                <a16:creationId xmlns="" xmlns:a16="http://schemas.microsoft.com/office/drawing/2014/main" id="{3176ECF0-EE47-41EA-875B-0519BA2E98AA}"/>
              </a:ext>
            </a:extLst>
          </p:cNvPr>
          <p:cNvSpPr/>
          <p:nvPr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" b="1377"/>
          <a:stretch>
            <a:fillRect/>
          </a:stretch>
        </p:blipFill>
        <p:spPr>
          <a:xfrm>
            <a:off x="6051550" y="1339850"/>
            <a:ext cx="2249487" cy="3284662"/>
          </a:xfrm>
        </p:spPr>
      </p:pic>
    </p:spTree>
    <p:extLst>
      <p:ext uri="{BB962C8B-B14F-4D97-AF65-F5344CB8AC3E}">
        <p14:creationId xmlns:p14="http://schemas.microsoft.com/office/powerpoint/2010/main" val="25862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0C370953-F495-4EB6-B835-70A5E7B3F6EE}"/>
              </a:ext>
            </a:extLst>
          </p:cNvPr>
          <p:cNvSpPr/>
          <p:nvPr/>
        </p:nvSpPr>
        <p:spPr>
          <a:xfrm rot="10800000">
            <a:off x="-24138" y="-81000"/>
            <a:ext cx="7512001" cy="7057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D43E661-D69B-4EC6-8FFE-EB226B9C184A}"/>
              </a:ext>
            </a:extLst>
          </p:cNvPr>
          <p:cNvSpPr/>
          <p:nvPr/>
        </p:nvSpPr>
        <p:spPr>
          <a:xfrm rot="1363364">
            <a:off x="5623048" y="2665387"/>
            <a:ext cx="569591" cy="44225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69591"/>
              <a:gd name="connsiteY0" fmla="*/ 222006 h 5400000"/>
              <a:gd name="connsiteX1" fmla="*/ 540000 w 569591"/>
              <a:gd name="connsiteY1" fmla="*/ 0 h 5400000"/>
              <a:gd name="connsiteX2" fmla="*/ 569591 w 569591"/>
              <a:gd name="connsiteY2" fmla="*/ 5094866 h 5400000"/>
              <a:gd name="connsiteX3" fmla="*/ 0 w 569591"/>
              <a:gd name="connsiteY3" fmla="*/ 5400000 h 5400000"/>
              <a:gd name="connsiteX4" fmla="*/ 32 w 569591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91" h="5400000">
                <a:moveTo>
                  <a:pt x="32" y="222006"/>
                </a:moveTo>
                <a:lnTo>
                  <a:pt x="540000" y="0"/>
                </a:lnTo>
                <a:lnTo>
                  <a:pt x="569591" y="5094866"/>
                </a:ln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ECB0B55-440E-4270-872B-E946489FCA45}"/>
              </a:ext>
            </a:extLst>
          </p:cNvPr>
          <p:cNvSpPr/>
          <p:nvPr/>
        </p:nvSpPr>
        <p:spPr>
          <a:xfrm>
            <a:off x="201000" y="1989000"/>
            <a:ext cx="2025000" cy="7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1363364">
            <a:off x="7524709" y="-214639"/>
            <a:ext cx="540000" cy="3311995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15764 w 540000"/>
              <a:gd name="connsiteY0" fmla="*/ 219317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15764 w 540000"/>
              <a:gd name="connsiteY4" fmla="*/ 219317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15764" y="219317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cubicBezTo>
                  <a:pt x="5255" y="3673106"/>
                  <a:pt x="10509" y="1946211"/>
                  <a:pt x="15764" y="21931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747230"/>
            <a:ext cx="6833778" cy="2700362"/>
            <a:chOff x="821047" y="-3586165"/>
            <a:chExt cx="6833778" cy="2700362"/>
          </a:xfrm>
        </p:grpSpPr>
        <p:sp>
          <p:nvSpPr>
            <p:cNvPr id="17" name="Прямоугольник 1">
              <a:extLst>
                <a:ext uri="{FF2B5EF4-FFF2-40B4-BE49-F238E27FC236}">
                  <a16:creationId xmlns="" xmlns:a16="http://schemas.microsoft.com/office/drawing/2014/main" id="{62FFD0F1-A8A3-42C9-B720-DC92A4B978A6}"/>
                </a:ext>
              </a:extLst>
            </p:cNvPr>
            <p:cNvSpPr/>
            <p:nvPr/>
          </p:nvSpPr>
          <p:spPr>
            <a:xfrm>
              <a:off x="821047" y="-3586165"/>
              <a:ext cx="6833778" cy="2700362"/>
            </a:xfrm>
            <a:custGeom>
              <a:avLst/>
              <a:gdLst>
                <a:gd name="connsiteX0" fmla="*/ 0 w 4386001"/>
                <a:gd name="connsiteY0" fmla="*/ 0 h 865933"/>
                <a:gd name="connsiteX1" fmla="*/ 4386001 w 4386001"/>
                <a:gd name="connsiteY1" fmla="*/ 0 h 865933"/>
                <a:gd name="connsiteX2" fmla="*/ 4386001 w 4386001"/>
                <a:gd name="connsiteY2" fmla="*/ 865933 h 865933"/>
                <a:gd name="connsiteX3" fmla="*/ 0 w 4386001"/>
                <a:gd name="connsiteY3" fmla="*/ 865933 h 865933"/>
                <a:gd name="connsiteX4" fmla="*/ 0 w 4386001"/>
                <a:gd name="connsiteY4" fmla="*/ 0 h 865933"/>
                <a:gd name="connsiteX0" fmla="*/ 0 w 4386001"/>
                <a:gd name="connsiteY0" fmla="*/ 0 h 865933"/>
                <a:gd name="connsiteX1" fmla="*/ 4386001 w 4386001"/>
                <a:gd name="connsiteY1" fmla="*/ 0 h 865933"/>
                <a:gd name="connsiteX2" fmla="*/ 3547801 w 4386001"/>
                <a:gd name="connsiteY2" fmla="*/ 865933 h 865933"/>
                <a:gd name="connsiteX3" fmla="*/ 0 w 4386001"/>
                <a:gd name="connsiteY3" fmla="*/ 865933 h 865933"/>
                <a:gd name="connsiteX4" fmla="*/ 0 w 4386001"/>
                <a:gd name="connsiteY4" fmla="*/ 0 h 86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6001" h="865933">
                  <a:moveTo>
                    <a:pt x="0" y="0"/>
                  </a:moveTo>
                  <a:lnTo>
                    <a:pt x="4386001" y="0"/>
                  </a:lnTo>
                  <a:lnTo>
                    <a:pt x="3547801" y="865933"/>
                  </a:lnTo>
                  <a:lnTo>
                    <a:pt x="0" y="865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17B0A06D-BE18-42F6-B6FD-5711770E378C}"/>
                </a:ext>
              </a:extLst>
            </p:cNvPr>
            <p:cNvSpPr txBox="1"/>
            <p:nvPr/>
          </p:nvSpPr>
          <p:spPr>
            <a:xfrm>
              <a:off x="966137" y="-3535659"/>
              <a:ext cx="59850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dirty="0" smtClean="0">
                  <a:solidFill>
                    <a:schemeClr val="bg1"/>
                  </a:solidFill>
                </a:rPr>
                <a:t>Совет детям: «Знания помогают нам Жить!»</a:t>
              </a:r>
              <a:endParaRPr lang="ru-RU" sz="5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Рисунок 10" descr="WhatsApp Image 2023-02-01 at 12.10.27 (3).jpeg"/>
          <p:cNvPicPr>
            <a:picLocks noChangeAspect="1"/>
          </p:cNvPicPr>
          <p:nvPr/>
        </p:nvPicPr>
        <p:blipFill>
          <a:blip r:embed="rId3" cstate="print"/>
          <a:srcRect l="13566" t="7558"/>
          <a:stretch>
            <a:fillRect/>
          </a:stretch>
        </p:blipFill>
        <p:spPr>
          <a:xfrm>
            <a:off x="7382775" y="0"/>
            <a:ext cx="4809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0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485</Words>
  <Application>Microsoft Office PowerPoint</Application>
  <PresentationFormat>Произвольный</PresentationFormat>
  <Paragraphs>67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Профессиональное мастерство</vt:lpstr>
      <vt:lpstr>Презентация PowerPoint</vt:lpstr>
      <vt:lpstr>Сердце отдает детям</vt:lpstr>
      <vt:lpstr>Направления деятельности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Ученик</cp:lastModifiedBy>
  <cp:revision>77</cp:revision>
  <dcterms:created xsi:type="dcterms:W3CDTF">2020-06-06T17:14:33Z</dcterms:created>
  <dcterms:modified xsi:type="dcterms:W3CDTF">2023-02-02T04:57:56Z</dcterms:modified>
</cp:coreProperties>
</file>